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2"/>
  </p:notesMasterIdLst>
  <p:handoutMasterIdLst>
    <p:handoutMasterId r:id="rId13"/>
  </p:handoutMasterIdLst>
  <p:sldIdLst>
    <p:sldId id="324" r:id="rId3"/>
    <p:sldId id="351" r:id="rId4"/>
    <p:sldId id="352" r:id="rId5"/>
    <p:sldId id="354" r:id="rId6"/>
    <p:sldId id="355" r:id="rId7"/>
    <p:sldId id="361" r:id="rId8"/>
    <p:sldId id="362" r:id="rId9"/>
    <p:sldId id="363" r:id="rId10"/>
    <p:sldId id="348" r:id="rId11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110" d="100"/>
          <a:sy n="110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y Pradana" userId="7c44d1ec0ab0fab9" providerId="LiveId" clId="{BA1D3355-7B67-46E9-B3BE-2D2ABDFE45C0}"/>
    <pc:docChg chg="undo custSel addSld delSld modSld">
      <pc:chgData name="Rizky Pradana" userId="7c44d1ec0ab0fab9" providerId="LiveId" clId="{BA1D3355-7B67-46E9-B3BE-2D2ABDFE45C0}" dt="2022-06-23T01:47:40.738" v="905" actId="47"/>
      <pc:docMkLst>
        <pc:docMk/>
      </pc:docMkLst>
      <pc:sldChg chg="del">
        <pc:chgData name="Rizky Pradana" userId="7c44d1ec0ab0fab9" providerId="LiveId" clId="{BA1D3355-7B67-46E9-B3BE-2D2ABDFE45C0}" dt="2022-06-23T01:47:37.535" v="901" actId="47"/>
        <pc:sldMkLst>
          <pc:docMk/>
          <pc:sldMk cId="3097302266" sldId="353"/>
        </pc:sldMkLst>
      </pc:sldChg>
      <pc:sldChg chg="del">
        <pc:chgData name="Rizky Pradana" userId="7c44d1ec0ab0fab9" providerId="LiveId" clId="{BA1D3355-7B67-46E9-B3BE-2D2ABDFE45C0}" dt="2022-06-23T01:47:36.158" v="900" actId="47"/>
        <pc:sldMkLst>
          <pc:docMk/>
          <pc:sldMk cId="2238422285" sldId="356"/>
        </pc:sldMkLst>
      </pc:sldChg>
      <pc:sldChg chg="del">
        <pc:chgData name="Rizky Pradana" userId="7c44d1ec0ab0fab9" providerId="LiveId" clId="{BA1D3355-7B67-46E9-B3BE-2D2ABDFE45C0}" dt="2022-06-23T01:47:38.400" v="902" actId="47"/>
        <pc:sldMkLst>
          <pc:docMk/>
          <pc:sldMk cId="736723520" sldId="357"/>
        </pc:sldMkLst>
      </pc:sldChg>
      <pc:sldChg chg="del">
        <pc:chgData name="Rizky Pradana" userId="7c44d1ec0ab0fab9" providerId="LiveId" clId="{BA1D3355-7B67-46E9-B3BE-2D2ABDFE45C0}" dt="2022-06-23T01:47:39.961" v="904" actId="47"/>
        <pc:sldMkLst>
          <pc:docMk/>
          <pc:sldMk cId="1411926017" sldId="358"/>
        </pc:sldMkLst>
      </pc:sldChg>
      <pc:sldChg chg="del">
        <pc:chgData name="Rizky Pradana" userId="7c44d1ec0ab0fab9" providerId="LiveId" clId="{BA1D3355-7B67-46E9-B3BE-2D2ABDFE45C0}" dt="2022-06-23T01:47:39.149" v="903" actId="47"/>
        <pc:sldMkLst>
          <pc:docMk/>
          <pc:sldMk cId="1128362419" sldId="359"/>
        </pc:sldMkLst>
      </pc:sldChg>
      <pc:sldChg chg="del">
        <pc:chgData name="Rizky Pradana" userId="7c44d1ec0ab0fab9" providerId="LiveId" clId="{BA1D3355-7B67-46E9-B3BE-2D2ABDFE45C0}" dt="2022-06-23T01:47:40.738" v="905" actId="47"/>
        <pc:sldMkLst>
          <pc:docMk/>
          <pc:sldMk cId="3479576564" sldId="360"/>
        </pc:sldMkLst>
      </pc:sldChg>
      <pc:sldChg chg="modSp mod">
        <pc:chgData name="Rizky Pradana" userId="7c44d1ec0ab0fab9" providerId="LiveId" clId="{BA1D3355-7B67-46E9-B3BE-2D2ABDFE45C0}" dt="2022-06-23T01:20:28.388" v="152" actId="16959"/>
        <pc:sldMkLst>
          <pc:docMk/>
          <pc:sldMk cId="944337985" sldId="361"/>
        </pc:sldMkLst>
        <pc:spChg chg="mod">
          <ac:chgData name="Rizky Pradana" userId="7c44d1ec0ab0fab9" providerId="LiveId" clId="{BA1D3355-7B67-46E9-B3BE-2D2ABDFE45C0}" dt="2022-06-23T01:20:28.388" v="152" actId="16959"/>
          <ac:spMkLst>
            <pc:docMk/>
            <pc:sldMk cId="944337985" sldId="361"/>
            <ac:spMk id="3" creationId="{3339C091-CF5C-BC16-889D-FB6D6E28DE79}"/>
          </ac:spMkLst>
        </pc:spChg>
      </pc:sldChg>
      <pc:sldChg chg="modSp new mod">
        <pc:chgData name="Rizky Pradana" userId="7c44d1ec0ab0fab9" providerId="LiveId" clId="{BA1D3355-7B67-46E9-B3BE-2D2ABDFE45C0}" dt="2022-06-23T01:41:17.847" v="692" actId="21"/>
        <pc:sldMkLst>
          <pc:docMk/>
          <pc:sldMk cId="3741673688" sldId="362"/>
        </pc:sldMkLst>
        <pc:spChg chg="mod">
          <ac:chgData name="Rizky Pradana" userId="7c44d1ec0ab0fab9" providerId="LiveId" clId="{BA1D3355-7B67-46E9-B3BE-2D2ABDFE45C0}" dt="2022-06-23T01:20:58.489" v="162" actId="20577"/>
          <ac:spMkLst>
            <pc:docMk/>
            <pc:sldMk cId="3741673688" sldId="362"/>
            <ac:spMk id="2" creationId="{89174308-4404-8D59-E612-5A6A5C0CA041}"/>
          </ac:spMkLst>
        </pc:spChg>
        <pc:spChg chg="mod">
          <ac:chgData name="Rizky Pradana" userId="7c44d1ec0ab0fab9" providerId="LiveId" clId="{BA1D3355-7B67-46E9-B3BE-2D2ABDFE45C0}" dt="2022-06-23T01:41:17.847" v="692" actId="21"/>
          <ac:spMkLst>
            <pc:docMk/>
            <pc:sldMk cId="3741673688" sldId="362"/>
            <ac:spMk id="3" creationId="{7090F9F8-5AF7-C252-EFBB-9422EEED4D0B}"/>
          </ac:spMkLst>
        </pc:spChg>
      </pc:sldChg>
      <pc:sldChg chg="modSp new mod">
        <pc:chgData name="Rizky Pradana" userId="7c44d1ec0ab0fab9" providerId="LiveId" clId="{BA1D3355-7B67-46E9-B3BE-2D2ABDFE45C0}" dt="2022-06-23T01:47:21.314" v="899"/>
        <pc:sldMkLst>
          <pc:docMk/>
          <pc:sldMk cId="1654410697" sldId="363"/>
        </pc:sldMkLst>
        <pc:spChg chg="mod">
          <ac:chgData name="Rizky Pradana" userId="7c44d1ec0ab0fab9" providerId="LiveId" clId="{BA1D3355-7B67-46E9-B3BE-2D2ABDFE45C0}" dt="2022-06-23T01:41:11.777" v="691" actId="20577"/>
          <ac:spMkLst>
            <pc:docMk/>
            <pc:sldMk cId="1654410697" sldId="363"/>
            <ac:spMk id="2" creationId="{10297853-F7FD-C1E0-4D86-EDB5EA5EDD7E}"/>
          </ac:spMkLst>
        </pc:spChg>
        <pc:spChg chg="mod">
          <ac:chgData name="Rizky Pradana" userId="7c44d1ec0ab0fab9" providerId="LiveId" clId="{BA1D3355-7B67-46E9-B3BE-2D2ABDFE45C0}" dt="2022-06-23T01:47:21.314" v="899"/>
          <ac:spMkLst>
            <pc:docMk/>
            <pc:sldMk cId="1654410697" sldId="363"/>
            <ac:spMk id="3" creationId="{C50B0E5D-F018-3A89-1CBF-0B3C9E8B85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23/06/2022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23/06/2022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330159" imgH="6146032" progId="">
                  <p:embed/>
                </p:oleObj>
              </mc:Choice>
              <mc:Fallback>
                <p:oleObj name="Image" r:id="rId2" imgW="4330159" imgH="6146032" progId="">
                  <p:embed/>
                  <p:pic>
                    <p:nvPicPr>
                      <p:cNvPr id="314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526984" imgH="3428571" progId="">
                  <p:embed/>
                </p:oleObj>
              </mc:Choice>
              <mc:Fallback>
                <p:oleObj name="Image" r:id="rId4" imgW="2526984" imgH="3428571" progId="">
                  <p:embed/>
                  <p:pic>
                    <p:nvPicPr>
                      <p:cNvPr id="314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4330159" imgH="6146032" progId="">
                  <p:embed/>
                </p:oleObj>
              </mc:Choice>
              <mc:Fallback>
                <p:oleObj name="Image" r:id="rId15" imgW="4330159" imgH="6146032" progId="">
                  <p:embed/>
                  <p:pic>
                    <p:nvPicPr>
                      <p:cNvPr id="109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6/23/2022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id-ID" sz="4400" b="1" dirty="0"/>
              <a:t>Matematika Diskrit </a:t>
            </a:r>
          </a:p>
          <a:p>
            <a:r>
              <a:rPr lang="id-ID" sz="3600" b="1" dirty="0"/>
              <a:t>[ MI057/ 3 SKS ]</a:t>
            </a: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1</a:t>
            </a:r>
            <a:r>
              <a:rPr lang="en-US" sz="2800" dirty="0"/>
              <a:t>4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SUBGRUP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Subgrup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04" y="1916832"/>
            <a:ext cx="9974632" cy="136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67" y="3361184"/>
            <a:ext cx="9456421" cy="14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Penyelesaian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16832"/>
            <a:ext cx="9950896" cy="14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7" y="4149080"/>
            <a:ext cx="10094912" cy="15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8EA0-2078-F921-59C9-BD42DECD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Subgrup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9C091-CF5C-BC16-889D-FB6D6E28D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Misal 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grup</a:t>
                </a:r>
                <a:r>
                  <a:rPr lang="en-US" dirty="0"/>
                  <a:t> dan 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Tertutup</a:t>
                </a:r>
                <a:endParaRPr lang="en-US" dirty="0"/>
              </a:p>
              <a:p>
                <a:pPr lvl="1"/>
                <a:r>
                  <a:rPr lang="en-US" dirty="0" err="1"/>
                  <a:t>Asosiatif</a:t>
                </a:r>
                <a:endParaRPr lang="en-US" dirty="0"/>
              </a:p>
              <a:p>
                <a:pPr lvl="1"/>
                <a:r>
                  <a:rPr lang="en-US" dirty="0" err="1"/>
                  <a:t>Identitas</a:t>
                </a:r>
                <a:endParaRPr lang="en-US" dirty="0"/>
              </a:p>
              <a:p>
                <a:pPr lvl="1"/>
                <a:r>
                  <a:rPr lang="en-US" dirty="0"/>
                  <a:t>Invers</a:t>
                </a:r>
              </a:p>
              <a:p>
                <a:pPr lvl="1"/>
                <a:r>
                  <a:rPr lang="en-US" dirty="0"/>
                  <a:t>Jika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ꓯ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memenuhi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9C091-CF5C-BC16-889D-FB6D6E28D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3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33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308-4404-8D59-E612-5A6A5C0C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Subgrup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0F9F8-5AF7-C252-EFBB-9422EEED4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Contoh :</a:t>
                </a:r>
              </a:p>
              <a:p>
                <a:pPr marL="0" indent="0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 </a:t>
                </a:r>
                <a:r>
                  <a:rPr lang="en-ID" dirty="0" err="1"/>
                  <a:t>himpunan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bulat</a:t>
                </a:r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</a:t>
                </a:r>
                <a:r>
                  <a:rPr lang="en-ID" dirty="0" err="1"/>
                  <a:t>operasi</a:t>
                </a:r>
                <a:r>
                  <a:rPr lang="en-ID" dirty="0"/>
                  <a:t> </a:t>
                </a:r>
                <a:r>
                  <a:rPr lang="en-ID" dirty="0" err="1"/>
                  <a:t>tambah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grup</a:t>
                </a:r>
                <a:r>
                  <a:rPr lang="en-ID" dirty="0"/>
                  <a:t>. </a:t>
                </a:r>
                <a:r>
                  <a:rPr lang="en-ID" dirty="0" err="1"/>
                  <a:t>Buktikan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</a:t>
                </a:r>
                <a:r>
                  <a:rPr lang="en-ID" dirty="0" err="1"/>
                  <a:t>himpunan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genap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salah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subgrupnya</a:t>
                </a:r>
                <a:r>
                  <a:rPr lang="en-ID" dirty="0"/>
                  <a:t>!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sz="1800" dirty="0"/>
                  <a:t>Buat </a:t>
                </a:r>
                <a:r>
                  <a:rPr lang="en-ID" sz="1800" dirty="0" err="1"/>
                  <a:t>definisi</a:t>
                </a:r>
                <a:r>
                  <a:rPr lang="en-ID" sz="18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𝑩𝒊𝒍𝒂𝒏𝒈𝒂𝒏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𝒈𝒆𝒏𝒂𝒑</m:t>
                    </m:r>
                  </m:oMath>
                </a14:m>
                <a:r>
                  <a:rPr lang="en-US" sz="1800" dirty="0"/>
                  <a:t> ={2k|k</a:t>
                </a:r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ϵ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𝒃𝒊𝒍𝒂𝒏𝒈𝒂𝒏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𝒃𝒖𝒍𝒂𝒕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Ambil a</a:t>
                </a:r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ϵ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genap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dan b </a:t>
                </a:r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genap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Kemudian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buktikan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ϵ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0F9F8-5AF7-C252-EFBB-9422EEED4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7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7853-F7FD-C1E0-4D86-EDB5EA5E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Subgrup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B0E5D-F018-3A89-1CBF-0B3C9E8B8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Misalkan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a=2p dan b=2q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syarat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p,q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Cari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identitas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Elemen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identitas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pada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penambahan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genap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0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dimana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2p + 0 = 0 + 2p = 2p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Cari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invers: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Nilai –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dimana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2q + (-2q) = (-2q) + 2q = 0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Sehingga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2p + (-2q) = 2 (p - q) 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Diketahui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bahwa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p,q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sehingga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2 (p - q) </a:t>
                </a:r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bilangan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B0E5D-F018-3A89-1CBF-0B3C9E8B8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6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1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/>
              <a:t>SELESAI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6195</TotalTime>
  <Words>215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Cambria Math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SUBGRUP</vt:lpstr>
      <vt:lpstr>Tujuan Pembelajaran</vt:lpstr>
      <vt:lpstr>Subgrup</vt:lpstr>
      <vt:lpstr>Subgrup</vt:lpstr>
      <vt:lpstr>Subgrup</vt:lpstr>
      <vt:lpstr>Subgrup</vt:lpstr>
      <vt:lpstr>Subgrup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Rizky Pradana</cp:lastModifiedBy>
  <cp:revision>376</cp:revision>
  <dcterms:created xsi:type="dcterms:W3CDTF">2011-05-21T14:11:58Z</dcterms:created>
  <dcterms:modified xsi:type="dcterms:W3CDTF">2022-06-23T01:47:46Z</dcterms:modified>
</cp:coreProperties>
</file>