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E517-2F57-47E7-93FB-ACC05C1824F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626F-ACFC-42D4-B1E8-76C9BA7699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Diffie-Hellman key exchange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4068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(Yet you would not necessarily understand this)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 стрелкой 10"/>
          <p:cNvCxnSpPr>
            <a:stCxn id="4" idx="6"/>
            <a:endCxn id="5" idx="2"/>
          </p:cNvCxnSpPr>
          <p:nvPr/>
        </p:nvCxnSpPr>
        <p:spPr>
          <a:xfrm>
            <a:off x="1619672" y="4689140"/>
            <a:ext cx="597666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4"/>
          </p:cNvCxnSpPr>
          <p:nvPr/>
        </p:nvCxnSpPr>
        <p:spPr>
          <a:xfrm>
            <a:off x="4463988" y="2492896"/>
            <a:ext cx="36004" cy="216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is…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539552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Улыбающееся лицо 4"/>
          <p:cNvSpPr/>
          <p:nvPr/>
        </p:nvSpPr>
        <p:spPr>
          <a:xfrm>
            <a:off x="7596336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Улыбающееся лицо 5"/>
          <p:cNvSpPr/>
          <p:nvPr/>
        </p:nvSpPr>
        <p:spPr>
          <a:xfrm>
            <a:off x="3923928" y="1412776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1052736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37890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37890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499992" y="342900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4725144"/>
            <a:ext cx="194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exchange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 rot="20376169">
            <a:off x="1279915" y="2960259"/>
            <a:ext cx="292426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We have ciphers!!!</a:t>
            </a:r>
            <a:endParaRPr lang="ru-RU" sz="2800" dirty="0"/>
          </a:p>
        </p:txBody>
      </p:sp>
      <p:sp>
        <p:nvSpPr>
          <p:cNvPr id="22" name="Знак запрета 21"/>
          <p:cNvSpPr/>
          <p:nvPr/>
        </p:nvSpPr>
        <p:spPr>
          <a:xfrm>
            <a:off x="1907704" y="2564904"/>
            <a:ext cx="1512168" cy="1296144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0396393">
            <a:off x="1302127" y="2289638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will not help!</a:t>
            </a:r>
            <a:endParaRPr lang="ru-RU" dirty="0"/>
          </a:p>
        </p:txBody>
      </p:sp>
      <p:sp>
        <p:nvSpPr>
          <p:cNvPr id="26" name="Улыбающееся лицо 25"/>
          <p:cNvSpPr/>
          <p:nvPr/>
        </p:nvSpPr>
        <p:spPr>
          <a:xfrm>
            <a:off x="539552" y="4149080"/>
            <a:ext cx="1080120" cy="1080120"/>
          </a:xfrm>
          <a:prstGeom prst="smileyFace">
            <a:avLst>
              <a:gd name="adj" fmla="val -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Улыбающееся лицо 26"/>
          <p:cNvSpPr/>
          <p:nvPr/>
        </p:nvSpPr>
        <p:spPr>
          <a:xfrm>
            <a:off x="7596336" y="4149080"/>
            <a:ext cx="1080120" cy="1080120"/>
          </a:xfrm>
          <a:prstGeom prst="smileyFace">
            <a:avLst>
              <a:gd name="adj" fmla="val -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20" grpId="0" build="allAtOnce"/>
      <p:bldP spid="21" grpId="0" build="allAtOnce" animBg="1"/>
      <p:bldP spid="22" grpId="0" animBg="1"/>
      <p:bldP spid="23" grpId="0" build="allAtOnce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Martin-Hellman.jpg"/>
          <p:cNvPicPr>
            <a:picLocks noChangeAspect="1"/>
          </p:cNvPicPr>
          <p:nvPr/>
        </p:nvPicPr>
        <p:blipFill>
          <a:blip r:embed="rId2" cstate="print"/>
          <a:srcRect l="15961" r="15007" b="18437"/>
          <a:stretch>
            <a:fillRect/>
          </a:stretch>
        </p:blipFill>
        <p:spPr>
          <a:xfrm rot="20147126">
            <a:off x="7631618" y="-292226"/>
            <a:ext cx="1656184" cy="22829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 solution – math</a:t>
            </a:r>
            <a:endParaRPr lang="ru-RU" dirty="0"/>
          </a:p>
        </p:txBody>
      </p:sp>
      <p:pic>
        <p:nvPicPr>
          <p:cNvPr id="4" name="Содержимое 3" descr="1024px-Diffie-Hellman-Schl%C3%BCsselaustausch.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04863"/>
            <a:ext cx="8229600" cy="4516636"/>
          </a:xfrm>
        </p:spPr>
      </p:pic>
      <p:pic>
        <p:nvPicPr>
          <p:cNvPr id="7" name="Рисунок 6" descr="diffie-300x215.jpg"/>
          <p:cNvPicPr>
            <a:picLocks noChangeAspect="1"/>
          </p:cNvPicPr>
          <p:nvPr/>
        </p:nvPicPr>
        <p:blipFill>
          <a:blip r:embed="rId4" cstate="print"/>
          <a:srcRect l="8364" r="23933" b="2717"/>
          <a:stretch>
            <a:fillRect/>
          </a:stretch>
        </p:blipFill>
        <p:spPr>
          <a:xfrm rot="637000">
            <a:off x="-107998" y="-31884"/>
            <a:ext cx="1674770" cy="1724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simple enough?</a:t>
            </a:r>
            <a:endParaRPr lang="ru-RU" dirty="0"/>
          </a:p>
        </p:txBody>
      </p:sp>
      <p:pic>
        <p:nvPicPr>
          <p:cNvPr id="4" name="Содержимое 3" descr="511px-Diffie-Hellman_Key_Exchange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124744"/>
            <a:ext cx="3595903" cy="5397372"/>
          </a:xfrm>
        </p:spPr>
      </p:pic>
      <p:sp>
        <p:nvSpPr>
          <p:cNvPr id="8" name="TextBox 7"/>
          <p:cNvSpPr txBox="1"/>
          <p:nvPr/>
        </p:nvSpPr>
        <p:spPr>
          <a:xfrm>
            <a:off x="2195736" y="155679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p,g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2" y="23488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321297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9752" y="45811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5229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60932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K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321297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45811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55679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p,g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60932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K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5229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176" y="23488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 did understand a little… ah, wait let`s check it!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a problem?</a:t>
            </a:r>
          </a:p>
          <a:p>
            <a:r>
              <a:rPr lang="en-US" dirty="0" smtClean="0"/>
              <a:t>And who are the solution authors?</a:t>
            </a:r>
          </a:p>
          <a:p>
            <a:r>
              <a:rPr lang="en-US" dirty="0" smtClean="0"/>
              <a:t>And last what it is based on?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Office PowerPoint</Application>
  <PresentationFormat>Экран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Diffie-Hellman key exchange</vt:lpstr>
      <vt:lpstr>The problem is…</vt:lpstr>
      <vt:lpstr>There is a solution – math</vt:lpstr>
      <vt:lpstr>Not simple enough?</vt:lpstr>
      <vt:lpstr>Thanks!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Diffie-Hellman key exchange</dc:title>
  <dc:creator>JustNero</dc:creator>
  <cp:lastModifiedBy>JustNero</cp:lastModifiedBy>
  <cp:revision>11</cp:revision>
  <dcterms:created xsi:type="dcterms:W3CDTF">2015-02-19T18:19:50Z</dcterms:created>
  <dcterms:modified xsi:type="dcterms:W3CDTF">2015-02-19T19:45:02Z</dcterms:modified>
</cp:coreProperties>
</file>