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8" y="-1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01754-9C5A-417A-B6FC-906ECEED8EF2}" type="datetimeFigureOut">
              <a:rPr lang="ru-RU" smtClean="0"/>
              <a:t>05.03.2015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45586-7708-4440-948C-627DD1A6669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45586-7708-4440-948C-627DD1A66694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pPr/>
              <a:t>05.03.2015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pPr/>
              <a:t>05.03.2015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pPr/>
              <a:t>05.03.2015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pPr/>
              <a:t>05.03.2015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pPr/>
              <a:t>05.03.2015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pPr/>
              <a:t>05.03.2015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pPr/>
              <a:t>05.03.2015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pPr/>
              <a:t>05.03.2015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pPr/>
              <a:t>05.03.2015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pPr/>
              <a:t>05.03.2015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E517-2F57-47E7-93FB-ACC05C1824F8}" type="datetimeFigureOut">
              <a:rPr lang="ru-RU" smtClean="0"/>
              <a:pPr/>
              <a:t>05.03.2015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626F-ACFC-42D4-B1E8-76C9BA769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E517-2F57-47E7-93FB-ACC05C1824F8}" type="datetimeFigureOut">
              <a:rPr lang="ru-RU" smtClean="0"/>
              <a:pPr/>
              <a:t>05.03.2015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626F-ACFC-42D4-B1E8-76C9BA769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Man-In-The-Middle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212976"/>
            <a:ext cx="6400800" cy="4068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(You may understand this)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 стрелкой 10"/>
          <p:cNvCxnSpPr>
            <a:stCxn id="4" idx="6"/>
            <a:endCxn id="5" idx="2"/>
          </p:cNvCxnSpPr>
          <p:nvPr/>
        </p:nvCxnSpPr>
        <p:spPr>
          <a:xfrm>
            <a:off x="1619672" y="4689140"/>
            <a:ext cx="597666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4"/>
          </p:cNvCxnSpPr>
          <p:nvPr/>
        </p:nvCxnSpPr>
        <p:spPr>
          <a:xfrm>
            <a:off x="4463988" y="2492896"/>
            <a:ext cx="36004" cy="21602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</a:t>
            </a:r>
            <a:r>
              <a:rPr lang="en-US" dirty="0" smtClean="0"/>
              <a:t>was</a:t>
            </a: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4" name="Улыбающееся лицо 3"/>
          <p:cNvSpPr/>
          <p:nvPr/>
        </p:nvSpPr>
        <p:spPr>
          <a:xfrm>
            <a:off x="539552" y="4149080"/>
            <a:ext cx="1080120" cy="1080120"/>
          </a:xfrm>
          <a:prstGeom prst="smileyFace">
            <a:avLst>
              <a:gd name="adj" fmla="val 46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Улыбающееся лицо 4"/>
          <p:cNvSpPr/>
          <p:nvPr/>
        </p:nvSpPr>
        <p:spPr>
          <a:xfrm>
            <a:off x="7596336" y="4149080"/>
            <a:ext cx="1080120" cy="1080120"/>
          </a:xfrm>
          <a:prstGeom prst="smileyFace">
            <a:avLst>
              <a:gd name="adj" fmla="val 46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Улыбающееся лицо 5"/>
          <p:cNvSpPr/>
          <p:nvPr/>
        </p:nvSpPr>
        <p:spPr>
          <a:xfrm>
            <a:off x="3923928" y="1412776"/>
            <a:ext cx="1080120" cy="1080120"/>
          </a:xfrm>
          <a:prstGeom prst="smileyFace">
            <a:avLst>
              <a:gd name="adj" fmla="val -46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1052736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378904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378904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499992" y="3429000"/>
            <a:ext cx="204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Can`t read anymore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491880" y="4725144"/>
            <a:ext cx="194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exchange</a:t>
            </a:r>
            <a:endParaRPr lang="ru-RU" dirty="0"/>
          </a:p>
        </p:txBody>
      </p:sp>
      <p:sp>
        <p:nvSpPr>
          <p:cNvPr id="26" name="Улыбающееся лицо 25"/>
          <p:cNvSpPr/>
          <p:nvPr/>
        </p:nvSpPr>
        <p:spPr>
          <a:xfrm>
            <a:off x="539552" y="4149080"/>
            <a:ext cx="1080120" cy="1080120"/>
          </a:xfrm>
          <a:prstGeom prst="smileyFace">
            <a:avLst>
              <a:gd name="adj" fmla="val 46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Улыбающееся лицо 26"/>
          <p:cNvSpPr/>
          <p:nvPr/>
        </p:nvSpPr>
        <p:spPr>
          <a:xfrm>
            <a:off x="7596336" y="4149080"/>
            <a:ext cx="1080120" cy="1080120"/>
          </a:xfrm>
          <a:prstGeom prst="smileyFace">
            <a:avLst>
              <a:gd name="adj" fmla="val 46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 стрелкой 10"/>
          <p:cNvCxnSpPr>
            <a:endCxn id="6" idx="2"/>
          </p:cNvCxnSpPr>
          <p:nvPr/>
        </p:nvCxnSpPr>
        <p:spPr>
          <a:xfrm flipV="1">
            <a:off x="1079612" y="1952836"/>
            <a:ext cx="2844316" cy="219624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</a:t>
            </a:r>
            <a:r>
              <a:rPr lang="en-US" dirty="0" smtClean="0"/>
              <a:t>is…</a:t>
            </a:r>
            <a:endParaRPr lang="ru-RU" dirty="0"/>
          </a:p>
        </p:txBody>
      </p:sp>
      <p:sp>
        <p:nvSpPr>
          <p:cNvPr id="4" name="Улыбающееся лицо 3"/>
          <p:cNvSpPr/>
          <p:nvPr/>
        </p:nvSpPr>
        <p:spPr>
          <a:xfrm>
            <a:off x="539552" y="4149080"/>
            <a:ext cx="1080120" cy="1080120"/>
          </a:xfrm>
          <a:prstGeom prst="smileyFace">
            <a:avLst>
              <a:gd name="adj" fmla="val 46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Улыбающееся лицо 4"/>
          <p:cNvSpPr/>
          <p:nvPr/>
        </p:nvSpPr>
        <p:spPr>
          <a:xfrm>
            <a:off x="7596336" y="4149080"/>
            <a:ext cx="1080120" cy="1080120"/>
          </a:xfrm>
          <a:prstGeom prst="smileyFace">
            <a:avLst>
              <a:gd name="adj" fmla="val 46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Улыбающееся лицо 5"/>
          <p:cNvSpPr/>
          <p:nvPr/>
        </p:nvSpPr>
        <p:spPr>
          <a:xfrm>
            <a:off x="3923928" y="1412776"/>
            <a:ext cx="1080120" cy="1080120"/>
          </a:xfrm>
          <a:prstGeom prst="smileyFace">
            <a:avLst>
              <a:gd name="adj" fmla="val 46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1052736"/>
            <a:ext cx="90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Mallory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378904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028384" y="378904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ru-RU" dirty="0"/>
          </a:p>
        </p:txBody>
      </p:sp>
      <p:sp>
        <p:nvSpPr>
          <p:cNvPr id="27" name="Улыбающееся лицо 26"/>
          <p:cNvSpPr/>
          <p:nvPr/>
        </p:nvSpPr>
        <p:spPr>
          <a:xfrm>
            <a:off x="7596336" y="4149080"/>
            <a:ext cx="1080120" cy="1080120"/>
          </a:xfrm>
          <a:prstGeom prst="smileyFace">
            <a:avLst>
              <a:gd name="adj" fmla="val 46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27" idx="1"/>
            <a:endCxn id="6" idx="5"/>
          </p:cNvCxnSpPr>
          <p:nvPr/>
        </p:nvCxnSpPr>
        <p:spPr>
          <a:xfrm flipH="1" flipV="1">
            <a:off x="4845868" y="2334716"/>
            <a:ext cx="2908648" cy="19725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27" idx="2"/>
          </p:cNvCxnSpPr>
          <p:nvPr/>
        </p:nvCxnSpPr>
        <p:spPr>
          <a:xfrm>
            <a:off x="1619672" y="4689140"/>
            <a:ext cx="5976664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6" idx="4"/>
          </p:cNvCxnSpPr>
          <p:nvPr/>
        </p:nvCxnSpPr>
        <p:spPr>
          <a:xfrm flipH="1">
            <a:off x="4427984" y="2492896"/>
            <a:ext cx="36004" cy="2160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99992" y="3861048"/>
            <a:ext cx="13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Intercepting</a:t>
            </a:r>
            <a:endParaRPr lang="ru-RU" dirty="0"/>
          </a:p>
        </p:txBody>
      </p:sp>
      <p:sp>
        <p:nvSpPr>
          <p:cNvPr id="42" name="Умножение 41"/>
          <p:cNvSpPr/>
          <p:nvPr/>
        </p:nvSpPr>
        <p:spPr>
          <a:xfrm>
            <a:off x="5220072" y="4005064"/>
            <a:ext cx="1368152" cy="136815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 rot="2000358">
            <a:off x="5330845" y="3200502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Relays message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stCxn id="6" idx="6"/>
            <a:endCxn id="27" idx="0"/>
          </p:cNvCxnSpPr>
          <p:nvPr/>
        </p:nvCxnSpPr>
        <p:spPr>
          <a:xfrm>
            <a:off x="5004048" y="1952836"/>
            <a:ext cx="3132348" cy="219624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100369">
            <a:off x="5846545" y="2580778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exchange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 rot="19301252">
            <a:off x="1637880" y="2631914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exchange</a:t>
            </a:r>
            <a:endParaRPr lang="ru-RU" dirty="0"/>
          </a:p>
        </p:txBody>
      </p:sp>
      <p:sp>
        <p:nvSpPr>
          <p:cNvPr id="52" name="Улыбающееся лицо 51"/>
          <p:cNvSpPr/>
          <p:nvPr/>
        </p:nvSpPr>
        <p:spPr>
          <a:xfrm>
            <a:off x="539552" y="4149080"/>
            <a:ext cx="1080120" cy="1080120"/>
          </a:xfrm>
          <a:prstGeom prst="smileyFace">
            <a:avLst>
              <a:gd name="adj" fmla="val -46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Улыбающееся лицо 52"/>
          <p:cNvSpPr/>
          <p:nvPr/>
        </p:nvSpPr>
        <p:spPr>
          <a:xfrm>
            <a:off x="7596336" y="4149080"/>
            <a:ext cx="1080120" cy="1080120"/>
          </a:xfrm>
          <a:prstGeom prst="smileyFace">
            <a:avLst>
              <a:gd name="adj" fmla="val -46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Улыбающееся лицо 53"/>
          <p:cNvSpPr/>
          <p:nvPr/>
        </p:nvSpPr>
        <p:spPr>
          <a:xfrm>
            <a:off x="3923928" y="1412776"/>
            <a:ext cx="1080120" cy="1080120"/>
          </a:xfrm>
          <a:prstGeom prst="smileyFace">
            <a:avLst>
              <a:gd name="adj" fmla="val -46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 animBg="1"/>
      <p:bldP spid="43" grpId="0"/>
      <p:bldP spid="50" grpId="0"/>
      <p:bldP spid="51" grpId="0"/>
      <p:bldP spid="52" grpId="0" animBg="1"/>
      <p:bldP spid="53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solution…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400" dirty="0" smtClean="0"/>
              <a:t>REMEMBER PUBLIC KEYS!</a:t>
            </a:r>
          </a:p>
          <a:p>
            <a:pPr algn="ctr">
              <a:buNone/>
            </a:pPr>
            <a:r>
              <a:rPr lang="en-US" sz="3600" dirty="0" smtClean="0"/>
              <a:t>(and be happy)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now, when I said the problem is solved. Again... Let`s check your memory</a:t>
            </a:r>
            <a:r>
              <a:rPr lang="en-US" dirty="0" smtClean="0"/>
              <a:t>!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What is our new problem?</a:t>
            </a:r>
            <a:endParaRPr lang="ru-RU" dirty="0" smtClean="0"/>
          </a:p>
          <a:p>
            <a:pPr lvl="0"/>
            <a:r>
              <a:rPr lang="en-US" dirty="0" smtClean="0"/>
              <a:t>What is Mallory`s entry point?</a:t>
            </a:r>
            <a:endParaRPr lang="ru-RU" dirty="0" smtClean="0"/>
          </a:p>
          <a:p>
            <a:pPr lvl="0"/>
            <a:r>
              <a:rPr lang="en-US" dirty="0" smtClean="0"/>
              <a:t>How Alice and Bob deal with is?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86</Words>
  <Application>Microsoft Office PowerPoint</Application>
  <PresentationFormat>Экран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Man-In-The-Middle</vt:lpstr>
      <vt:lpstr>The problem was…</vt:lpstr>
      <vt:lpstr>The problem is…</vt:lpstr>
      <vt:lpstr>The solution…</vt:lpstr>
      <vt:lpstr>Thanks!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Diffie-Hellman key exchange</dc:title>
  <dc:creator>JustNero</dc:creator>
  <cp:lastModifiedBy>JustNero</cp:lastModifiedBy>
  <cp:revision>21</cp:revision>
  <dcterms:created xsi:type="dcterms:W3CDTF">2015-02-19T18:19:50Z</dcterms:created>
  <dcterms:modified xsi:type="dcterms:W3CDTF">2015-03-05T19:07:40Z</dcterms:modified>
</cp:coreProperties>
</file>