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>
        <p:scale>
          <a:sx n="116" d="100"/>
          <a:sy n="116" d="100"/>
        </p:scale>
        <p:origin x="65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D8CF5-98A5-4132-9F12-09DADC49CE1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47EEF8-D29C-864F-B651-35E92F135C94}">
      <dgm:prSet custT="1"/>
      <dgm:spPr/>
      <dgm:t>
        <a:bodyPr/>
        <a:lstStyle/>
        <a:p>
          <a:r>
            <a:rPr lang="ro-RO" sz="1800" b="0" i="0" u="none" strike="noStrike" noProof="0">
              <a:effectLst/>
              <a:latin typeface="Söhne"/>
            </a:rPr>
            <a:t>Tehnicile de ML întâmpină dificultăți în rezolvarea problemelor care implică simboluri, cum ar fi demonstrațiile matematice</a:t>
          </a:r>
          <a:endParaRPr lang="ro-RO" sz="1800" b="0" i="0" u="none" strike="noStrike" noProof="0" dirty="0">
            <a:effectLst/>
            <a:latin typeface="Söhne"/>
          </a:endParaRPr>
        </a:p>
      </dgm:t>
    </dgm:pt>
    <dgm:pt modelId="{D02BE8A0-689C-5343-8F7A-4B5B110F55DA}" type="parTrans" cxnId="{E7263B64-C942-164A-860E-B4920C5DFEEF}">
      <dgm:prSet/>
      <dgm:spPr/>
      <dgm:t>
        <a:bodyPr/>
        <a:lstStyle/>
        <a:p>
          <a:endParaRPr lang="en-GB"/>
        </a:p>
      </dgm:t>
    </dgm:pt>
    <dgm:pt modelId="{B2AD9DB5-EED8-D143-8793-BC0851269721}" type="sibTrans" cxnId="{E7263B64-C942-164A-860E-B4920C5DFEEF}">
      <dgm:prSet phldrT="1" phldr="0"/>
      <dgm:spPr/>
      <dgm:t>
        <a:bodyPr/>
        <a:lstStyle/>
        <a:p>
          <a:r>
            <a:rPr lang="en-GB"/>
            <a:t>1</a:t>
          </a:r>
        </a:p>
      </dgm:t>
    </dgm:pt>
    <dgm:pt modelId="{F19E1661-3F1E-AA46-8BC9-8E845C6813BC}">
      <dgm:prSet custT="1"/>
      <dgm:spPr/>
      <dgm:t>
        <a:bodyPr/>
        <a:lstStyle/>
        <a:p>
          <a:r>
            <a:rPr lang="ro-RO" sz="1800" baseline="0" noProof="0" dirty="0"/>
            <a:t>Metodele</a:t>
          </a:r>
          <a:r>
            <a:rPr lang="ro-RO" sz="1800" b="0" i="0" noProof="0" dirty="0"/>
            <a:t> de ML pot produce rezultate imprevizibile</a:t>
          </a:r>
          <a:endParaRPr lang="ro-RO" sz="1800" noProof="0" dirty="0"/>
        </a:p>
      </dgm:t>
    </dgm:pt>
    <dgm:pt modelId="{6DD20EF6-DF5C-574A-A78F-3525615C3ADA}" type="parTrans" cxnId="{3619C138-2FE8-9740-AB82-9B7889424516}">
      <dgm:prSet/>
      <dgm:spPr/>
      <dgm:t>
        <a:bodyPr/>
        <a:lstStyle/>
        <a:p>
          <a:endParaRPr lang="en-GB"/>
        </a:p>
      </dgm:t>
    </dgm:pt>
    <dgm:pt modelId="{9DB51048-D6CA-C040-AF7A-9E553626BA32}" type="sibTrans" cxnId="{3619C138-2FE8-9740-AB82-9B7889424516}">
      <dgm:prSet phldrT="2" phldr="0"/>
      <dgm:spPr/>
      <dgm:t>
        <a:bodyPr/>
        <a:lstStyle/>
        <a:p>
          <a:r>
            <a:rPr lang="en-GB"/>
            <a:t>2</a:t>
          </a:r>
        </a:p>
      </dgm:t>
    </dgm:pt>
    <dgm:pt modelId="{93EDFD30-DCA9-B746-9871-0A7F8AC434E1}">
      <dgm:prSet custT="1"/>
      <dgm:spPr/>
      <dgm:t>
        <a:bodyPr/>
        <a:lstStyle/>
        <a:p>
          <a:r>
            <a:rPr lang="ro-RO" sz="1800" b="0" i="0" noProof="0"/>
            <a:t>Verificarea lor implică costuri mari din punct de vedere computațional</a:t>
          </a:r>
          <a:endParaRPr lang="ro-RO" sz="1800" noProof="0" dirty="0"/>
        </a:p>
      </dgm:t>
    </dgm:pt>
    <dgm:pt modelId="{F6DD722E-0F2E-A94B-AC9D-8B7FAF90EEB3}" type="parTrans" cxnId="{88F0B20B-B21C-C540-9A34-12865DA2889D}">
      <dgm:prSet/>
      <dgm:spPr/>
      <dgm:t>
        <a:bodyPr/>
        <a:lstStyle/>
        <a:p>
          <a:endParaRPr lang="en-GB"/>
        </a:p>
      </dgm:t>
    </dgm:pt>
    <dgm:pt modelId="{35D991D9-E5F2-6347-A5EF-5C7E4B05CC3A}" type="sibTrans" cxnId="{88F0B20B-B21C-C540-9A34-12865DA2889D}">
      <dgm:prSet phldrT="3" phldr="0"/>
      <dgm:spPr/>
      <dgm:t>
        <a:bodyPr/>
        <a:lstStyle/>
        <a:p>
          <a:r>
            <a:rPr lang="en-GB"/>
            <a:t>3</a:t>
          </a:r>
        </a:p>
      </dgm:t>
    </dgm:pt>
    <dgm:pt modelId="{9E6CB790-8CAC-BD4D-9F50-D432BB287698}">
      <dgm:prSet custT="1"/>
      <dgm:spPr/>
      <dgm:t>
        <a:bodyPr/>
        <a:lstStyle/>
        <a:p>
          <a:r>
            <a:rPr lang="ro-RO" sz="1800" noProof="0"/>
            <a:t>Re</a:t>
          </a:r>
          <a:r>
            <a:rPr lang="ro-RO" sz="1800" b="0" i="0" u="none" noProof="0"/>
            <a:t>zultatele pot fi ambigue din cauza naturii de “black box” a metodelor de Machine Learning</a:t>
          </a:r>
          <a:endParaRPr lang="ro-RO" sz="1800" noProof="0" dirty="0"/>
        </a:p>
      </dgm:t>
    </dgm:pt>
    <dgm:pt modelId="{9A543AFE-A4E9-6543-B37B-07974E69EFF9}" type="parTrans" cxnId="{3C7B0D18-BC24-D44D-82CE-CEF336E99AD1}">
      <dgm:prSet/>
      <dgm:spPr/>
      <dgm:t>
        <a:bodyPr/>
        <a:lstStyle/>
        <a:p>
          <a:endParaRPr lang="en-GB"/>
        </a:p>
      </dgm:t>
    </dgm:pt>
    <dgm:pt modelId="{7D2721F1-2280-284A-B88F-3437E18149DC}" type="sibTrans" cxnId="{3C7B0D18-BC24-D44D-82CE-CEF336E99AD1}">
      <dgm:prSet phldrT="4" phldr="0"/>
      <dgm:spPr/>
      <dgm:t>
        <a:bodyPr/>
        <a:lstStyle/>
        <a:p>
          <a:r>
            <a:rPr lang="en-GB"/>
            <a:t>4</a:t>
          </a:r>
        </a:p>
      </dgm:t>
    </dgm:pt>
    <dgm:pt modelId="{2998A790-845F-C843-B826-9B8AA7E877C9}" type="pres">
      <dgm:prSet presAssocID="{4FFD8CF5-98A5-4132-9F12-09DADC49CE1B}" presName="Name0" presStyleCnt="0">
        <dgm:presLayoutVars>
          <dgm:animLvl val="lvl"/>
          <dgm:resizeHandles val="exact"/>
        </dgm:presLayoutVars>
      </dgm:prSet>
      <dgm:spPr/>
    </dgm:pt>
    <dgm:pt modelId="{C5B389D3-D898-0047-93AB-C1A01C5C6436}" type="pres">
      <dgm:prSet presAssocID="{BC47EEF8-D29C-864F-B651-35E92F135C94}" presName="compositeNode" presStyleCnt="0">
        <dgm:presLayoutVars>
          <dgm:bulletEnabled val="1"/>
        </dgm:presLayoutVars>
      </dgm:prSet>
      <dgm:spPr/>
    </dgm:pt>
    <dgm:pt modelId="{7C67CD3A-BBF2-8642-A091-1CA9306FD234}" type="pres">
      <dgm:prSet presAssocID="{BC47EEF8-D29C-864F-B651-35E92F135C94}" presName="bgRect" presStyleLbl="bgAccFollowNode1" presStyleIdx="0" presStyleCnt="4"/>
      <dgm:spPr/>
    </dgm:pt>
    <dgm:pt modelId="{331A6AD6-2243-634C-B4BE-312608EA9CBC}" type="pres">
      <dgm:prSet presAssocID="{B2AD9DB5-EED8-D143-8793-BC085126972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4AE5689-2B08-314E-B640-7BFA94518AA1}" type="pres">
      <dgm:prSet presAssocID="{BC47EEF8-D29C-864F-B651-35E92F135C94}" presName="bottomLine" presStyleLbl="alignNode1" presStyleIdx="1" presStyleCnt="8">
        <dgm:presLayoutVars/>
      </dgm:prSet>
      <dgm:spPr/>
    </dgm:pt>
    <dgm:pt modelId="{4930FA42-E621-6646-8010-172B2AC5C0CB}" type="pres">
      <dgm:prSet presAssocID="{BC47EEF8-D29C-864F-B651-35E92F135C94}" presName="nodeText" presStyleLbl="bgAccFollowNode1" presStyleIdx="0" presStyleCnt="4">
        <dgm:presLayoutVars>
          <dgm:bulletEnabled val="1"/>
        </dgm:presLayoutVars>
      </dgm:prSet>
      <dgm:spPr/>
    </dgm:pt>
    <dgm:pt modelId="{DCA8D4C8-4ADD-4440-9ED0-BFF427755072}" type="pres">
      <dgm:prSet presAssocID="{B2AD9DB5-EED8-D143-8793-BC0851269721}" presName="sibTrans" presStyleCnt="0"/>
      <dgm:spPr/>
    </dgm:pt>
    <dgm:pt modelId="{832F4A9B-98DE-8140-BD73-A86796FB7216}" type="pres">
      <dgm:prSet presAssocID="{F19E1661-3F1E-AA46-8BC9-8E845C6813BC}" presName="compositeNode" presStyleCnt="0">
        <dgm:presLayoutVars>
          <dgm:bulletEnabled val="1"/>
        </dgm:presLayoutVars>
      </dgm:prSet>
      <dgm:spPr/>
    </dgm:pt>
    <dgm:pt modelId="{4F1E0562-99AF-F547-A890-7B1CF1C54F78}" type="pres">
      <dgm:prSet presAssocID="{F19E1661-3F1E-AA46-8BC9-8E845C6813BC}" presName="bgRect" presStyleLbl="bgAccFollowNode1" presStyleIdx="1" presStyleCnt="4"/>
      <dgm:spPr/>
    </dgm:pt>
    <dgm:pt modelId="{2C93D330-B189-A94B-A1F7-6DE7F023BC5C}" type="pres">
      <dgm:prSet presAssocID="{9DB51048-D6CA-C040-AF7A-9E553626BA3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3471768-BF06-7148-92EA-594F80FC2B27}" type="pres">
      <dgm:prSet presAssocID="{F19E1661-3F1E-AA46-8BC9-8E845C6813BC}" presName="bottomLine" presStyleLbl="alignNode1" presStyleIdx="3" presStyleCnt="8">
        <dgm:presLayoutVars/>
      </dgm:prSet>
      <dgm:spPr/>
    </dgm:pt>
    <dgm:pt modelId="{6B078073-CECF-BD41-8459-C6D735920EF1}" type="pres">
      <dgm:prSet presAssocID="{F19E1661-3F1E-AA46-8BC9-8E845C6813BC}" presName="nodeText" presStyleLbl="bgAccFollowNode1" presStyleIdx="1" presStyleCnt="4">
        <dgm:presLayoutVars>
          <dgm:bulletEnabled val="1"/>
        </dgm:presLayoutVars>
      </dgm:prSet>
      <dgm:spPr/>
    </dgm:pt>
    <dgm:pt modelId="{D8B60988-6875-4941-A4A0-EE0D3C2F48C4}" type="pres">
      <dgm:prSet presAssocID="{9DB51048-D6CA-C040-AF7A-9E553626BA32}" presName="sibTrans" presStyleCnt="0"/>
      <dgm:spPr/>
    </dgm:pt>
    <dgm:pt modelId="{4EF3411C-9508-5D4D-9F05-4298E942646B}" type="pres">
      <dgm:prSet presAssocID="{93EDFD30-DCA9-B746-9871-0A7F8AC434E1}" presName="compositeNode" presStyleCnt="0">
        <dgm:presLayoutVars>
          <dgm:bulletEnabled val="1"/>
        </dgm:presLayoutVars>
      </dgm:prSet>
      <dgm:spPr/>
    </dgm:pt>
    <dgm:pt modelId="{36215B36-6387-4A49-BBF5-E8E5DAC4774F}" type="pres">
      <dgm:prSet presAssocID="{93EDFD30-DCA9-B746-9871-0A7F8AC434E1}" presName="bgRect" presStyleLbl="bgAccFollowNode1" presStyleIdx="2" presStyleCnt="4"/>
      <dgm:spPr/>
    </dgm:pt>
    <dgm:pt modelId="{31035C9E-D6E3-A541-A4D5-4835D4ABCC9F}" type="pres">
      <dgm:prSet presAssocID="{35D991D9-E5F2-6347-A5EF-5C7E4B05CC3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3E5881B-38AC-9747-9CEE-C4C12D43B66B}" type="pres">
      <dgm:prSet presAssocID="{93EDFD30-DCA9-B746-9871-0A7F8AC434E1}" presName="bottomLine" presStyleLbl="alignNode1" presStyleIdx="5" presStyleCnt="8">
        <dgm:presLayoutVars/>
      </dgm:prSet>
      <dgm:spPr/>
    </dgm:pt>
    <dgm:pt modelId="{7C9A7AE2-D373-1544-B888-62BE52A6421B}" type="pres">
      <dgm:prSet presAssocID="{93EDFD30-DCA9-B746-9871-0A7F8AC434E1}" presName="nodeText" presStyleLbl="bgAccFollowNode1" presStyleIdx="2" presStyleCnt="4">
        <dgm:presLayoutVars>
          <dgm:bulletEnabled val="1"/>
        </dgm:presLayoutVars>
      </dgm:prSet>
      <dgm:spPr/>
    </dgm:pt>
    <dgm:pt modelId="{C84594F7-0935-7F4A-95DF-CF82728C91DB}" type="pres">
      <dgm:prSet presAssocID="{35D991D9-E5F2-6347-A5EF-5C7E4B05CC3A}" presName="sibTrans" presStyleCnt="0"/>
      <dgm:spPr/>
    </dgm:pt>
    <dgm:pt modelId="{A30A847A-5F14-844D-A836-0BAE48626D09}" type="pres">
      <dgm:prSet presAssocID="{9E6CB790-8CAC-BD4D-9F50-D432BB287698}" presName="compositeNode" presStyleCnt="0">
        <dgm:presLayoutVars>
          <dgm:bulletEnabled val="1"/>
        </dgm:presLayoutVars>
      </dgm:prSet>
      <dgm:spPr/>
    </dgm:pt>
    <dgm:pt modelId="{10536246-6F02-9F42-A7AB-A65E3DF629EB}" type="pres">
      <dgm:prSet presAssocID="{9E6CB790-8CAC-BD4D-9F50-D432BB287698}" presName="bgRect" presStyleLbl="bgAccFollowNode1" presStyleIdx="3" presStyleCnt="4"/>
      <dgm:spPr/>
    </dgm:pt>
    <dgm:pt modelId="{3D1EEB71-8B18-874B-B6A2-669DE10DBE20}" type="pres">
      <dgm:prSet presAssocID="{7D2721F1-2280-284A-B88F-3437E18149D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AEE49C4-D69B-5C44-ABD7-5C4E6E9C4E56}" type="pres">
      <dgm:prSet presAssocID="{9E6CB790-8CAC-BD4D-9F50-D432BB287698}" presName="bottomLine" presStyleLbl="alignNode1" presStyleIdx="7" presStyleCnt="8">
        <dgm:presLayoutVars/>
      </dgm:prSet>
      <dgm:spPr/>
    </dgm:pt>
    <dgm:pt modelId="{DD13DB3D-41A4-7F49-B147-4DFFDAA3BFA4}" type="pres">
      <dgm:prSet presAssocID="{9E6CB790-8CAC-BD4D-9F50-D432BB28769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1604407-AC1A-CB4B-BD42-23C2BAC9AB4A}" type="presOf" srcId="{93EDFD30-DCA9-B746-9871-0A7F8AC434E1}" destId="{7C9A7AE2-D373-1544-B888-62BE52A6421B}" srcOrd="1" destOrd="0" presId="urn:microsoft.com/office/officeart/2016/7/layout/BasicLinearProcessNumbered"/>
    <dgm:cxn modelId="{88F0B20B-B21C-C540-9A34-12865DA2889D}" srcId="{4FFD8CF5-98A5-4132-9F12-09DADC49CE1B}" destId="{93EDFD30-DCA9-B746-9871-0A7F8AC434E1}" srcOrd="2" destOrd="0" parTransId="{F6DD722E-0F2E-A94B-AC9D-8B7FAF90EEB3}" sibTransId="{35D991D9-E5F2-6347-A5EF-5C7E4B05CC3A}"/>
    <dgm:cxn modelId="{8CF05F15-F2FC-D649-B186-C1D8798191BB}" type="presOf" srcId="{9DB51048-D6CA-C040-AF7A-9E553626BA32}" destId="{2C93D330-B189-A94B-A1F7-6DE7F023BC5C}" srcOrd="0" destOrd="0" presId="urn:microsoft.com/office/officeart/2016/7/layout/BasicLinearProcessNumbered"/>
    <dgm:cxn modelId="{3C7B0D18-BC24-D44D-82CE-CEF336E99AD1}" srcId="{4FFD8CF5-98A5-4132-9F12-09DADC49CE1B}" destId="{9E6CB790-8CAC-BD4D-9F50-D432BB287698}" srcOrd="3" destOrd="0" parTransId="{9A543AFE-A4E9-6543-B37B-07974E69EFF9}" sibTransId="{7D2721F1-2280-284A-B88F-3437E18149DC}"/>
    <dgm:cxn modelId="{3399B12C-382B-F44F-B841-A788856C63EF}" type="presOf" srcId="{BC47EEF8-D29C-864F-B651-35E92F135C94}" destId="{7C67CD3A-BBF2-8642-A091-1CA9306FD234}" srcOrd="0" destOrd="0" presId="urn:microsoft.com/office/officeart/2016/7/layout/BasicLinearProcessNumbered"/>
    <dgm:cxn modelId="{2266E82D-876A-DD46-85BB-7B67FC6A692A}" type="presOf" srcId="{F19E1661-3F1E-AA46-8BC9-8E845C6813BC}" destId="{6B078073-CECF-BD41-8459-C6D735920EF1}" srcOrd="1" destOrd="0" presId="urn:microsoft.com/office/officeart/2016/7/layout/BasicLinearProcessNumbered"/>
    <dgm:cxn modelId="{06A47137-2412-E74E-A9B4-2B8A300CBEAF}" type="presOf" srcId="{9E6CB790-8CAC-BD4D-9F50-D432BB287698}" destId="{10536246-6F02-9F42-A7AB-A65E3DF629EB}" srcOrd="0" destOrd="0" presId="urn:microsoft.com/office/officeart/2016/7/layout/BasicLinearProcessNumbered"/>
    <dgm:cxn modelId="{3619C138-2FE8-9740-AB82-9B7889424516}" srcId="{4FFD8CF5-98A5-4132-9F12-09DADC49CE1B}" destId="{F19E1661-3F1E-AA46-8BC9-8E845C6813BC}" srcOrd="1" destOrd="0" parTransId="{6DD20EF6-DF5C-574A-A78F-3525615C3ADA}" sibTransId="{9DB51048-D6CA-C040-AF7A-9E553626BA32}"/>
    <dgm:cxn modelId="{886B235E-5254-B84C-8517-6E8EFAAB9F0A}" type="presOf" srcId="{4FFD8CF5-98A5-4132-9F12-09DADC49CE1B}" destId="{2998A790-845F-C843-B826-9B8AA7E877C9}" srcOrd="0" destOrd="0" presId="urn:microsoft.com/office/officeart/2016/7/layout/BasicLinearProcessNumbered"/>
    <dgm:cxn modelId="{E7263B64-C942-164A-860E-B4920C5DFEEF}" srcId="{4FFD8CF5-98A5-4132-9F12-09DADC49CE1B}" destId="{BC47EEF8-D29C-864F-B651-35E92F135C94}" srcOrd="0" destOrd="0" parTransId="{D02BE8A0-689C-5343-8F7A-4B5B110F55DA}" sibTransId="{B2AD9DB5-EED8-D143-8793-BC0851269721}"/>
    <dgm:cxn modelId="{23FBF89C-A9A0-C54E-96AA-ADB04A217E57}" type="presOf" srcId="{35D991D9-E5F2-6347-A5EF-5C7E4B05CC3A}" destId="{31035C9E-D6E3-A541-A4D5-4835D4ABCC9F}" srcOrd="0" destOrd="0" presId="urn:microsoft.com/office/officeart/2016/7/layout/BasicLinearProcessNumbered"/>
    <dgm:cxn modelId="{BB97A29F-280A-0444-BF77-91EE5D54D103}" type="presOf" srcId="{9E6CB790-8CAC-BD4D-9F50-D432BB287698}" destId="{DD13DB3D-41A4-7F49-B147-4DFFDAA3BFA4}" srcOrd="1" destOrd="0" presId="urn:microsoft.com/office/officeart/2016/7/layout/BasicLinearProcessNumbered"/>
    <dgm:cxn modelId="{DEBBB0B5-BC2D-9346-AD55-C81713B412F7}" type="presOf" srcId="{93EDFD30-DCA9-B746-9871-0A7F8AC434E1}" destId="{36215B36-6387-4A49-BBF5-E8E5DAC4774F}" srcOrd="0" destOrd="0" presId="urn:microsoft.com/office/officeart/2016/7/layout/BasicLinearProcessNumbered"/>
    <dgm:cxn modelId="{0EC56AB8-9135-DF42-8A3D-D9EC6A9D8BDC}" type="presOf" srcId="{F19E1661-3F1E-AA46-8BC9-8E845C6813BC}" destId="{4F1E0562-99AF-F547-A890-7B1CF1C54F78}" srcOrd="0" destOrd="0" presId="urn:microsoft.com/office/officeart/2016/7/layout/BasicLinearProcessNumbered"/>
    <dgm:cxn modelId="{8E0CCBCF-F841-FF4A-9A74-8657B848A42F}" type="presOf" srcId="{7D2721F1-2280-284A-B88F-3437E18149DC}" destId="{3D1EEB71-8B18-874B-B6A2-669DE10DBE20}" srcOrd="0" destOrd="0" presId="urn:microsoft.com/office/officeart/2016/7/layout/BasicLinearProcessNumbered"/>
    <dgm:cxn modelId="{9B6A54D2-206E-144A-96D4-59364B8BB541}" type="presOf" srcId="{BC47EEF8-D29C-864F-B651-35E92F135C94}" destId="{4930FA42-E621-6646-8010-172B2AC5C0CB}" srcOrd="1" destOrd="0" presId="urn:microsoft.com/office/officeart/2016/7/layout/BasicLinearProcessNumbered"/>
    <dgm:cxn modelId="{8464EFF6-2A09-4145-87A3-6B27FFED0DA4}" type="presOf" srcId="{B2AD9DB5-EED8-D143-8793-BC0851269721}" destId="{331A6AD6-2243-634C-B4BE-312608EA9CBC}" srcOrd="0" destOrd="0" presId="urn:microsoft.com/office/officeart/2016/7/layout/BasicLinearProcessNumbered"/>
    <dgm:cxn modelId="{B8B70511-FFFA-2C40-AF41-A9DA7F7C6C2B}" type="presParOf" srcId="{2998A790-845F-C843-B826-9B8AA7E877C9}" destId="{C5B389D3-D898-0047-93AB-C1A01C5C6436}" srcOrd="0" destOrd="0" presId="urn:microsoft.com/office/officeart/2016/7/layout/BasicLinearProcessNumbered"/>
    <dgm:cxn modelId="{0EFBC5CD-FDCF-EC45-AD77-AC63FD8D6404}" type="presParOf" srcId="{C5B389D3-D898-0047-93AB-C1A01C5C6436}" destId="{7C67CD3A-BBF2-8642-A091-1CA9306FD234}" srcOrd="0" destOrd="0" presId="urn:microsoft.com/office/officeart/2016/7/layout/BasicLinearProcessNumbered"/>
    <dgm:cxn modelId="{46C94300-4C94-2F40-A27B-7E7A863356F1}" type="presParOf" srcId="{C5B389D3-D898-0047-93AB-C1A01C5C6436}" destId="{331A6AD6-2243-634C-B4BE-312608EA9CBC}" srcOrd="1" destOrd="0" presId="urn:microsoft.com/office/officeart/2016/7/layout/BasicLinearProcessNumbered"/>
    <dgm:cxn modelId="{E271D66B-719A-A943-BDA2-99093762638A}" type="presParOf" srcId="{C5B389D3-D898-0047-93AB-C1A01C5C6436}" destId="{E4AE5689-2B08-314E-B640-7BFA94518AA1}" srcOrd="2" destOrd="0" presId="urn:microsoft.com/office/officeart/2016/7/layout/BasicLinearProcessNumbered"/>
    <dgm:cxn modelId="{C90C2D43-10A9-1E4A-BD99-1C93C25F93DB}" type="presParOf" srcId="{C5B389D3-D898-0047-93AB-C1A01C5C6436}" destId="{4930FA42-E621-6646-8010-172B2AC5C0CB}" srcOrd="3" destOrd="0" presId="urn:microsoft.com/office/officeart/2016/7/layout/BasicLinearProcessNumbered"/>
    <dgm:cxn modelId="{0DC511B6-DA2F-2941-B7B0-021307CCE60B}" type="presParOf" srcId="{2998A790-845F-C843-B826-9B8AA7E877C9}" destId="{DCA8D4C8-4ADD-4440-9ED0-BFF427755072}" srcOrd="1" destOrd="0" presId="urn:microsoft.com/office/officeart/2016/7/layout/BasicLinearProcessNumbered"/>
    <dgm:cxn modelId="{93CB900A-CD3C-574B-8D4A-2B94283CFD3D}" type="presParOf" srcId="{2998A790-845F-C843-B826-9B8AA7E877C9}" destId="{832F4A9B-98DE-8140-BD73-A86796FB7216}" srcOrd="2" destOrd="0" presId="urn:microsoft.com/office/officeart/2016/7/layout/BasicLinearProcessNumbered"/>
    <dgm:cxn modelId="{BD109ADD-686E-3A49-8E6D-7AAF5C6BB40C}" type="presParOf" srcId="{832F4A9B-98DE-8140-BD73-A86796FB7216}" destId="{4F1E0562-99AF-F547-A890-7B1CF1C54F78}" srcOrd="0" destOrd="0" presId="urn:microsoft.com/office/officeart/2016/7/layout/BasicLinearProcessNumbered"/>
    <dgm:cxn modelId="{1CDE0800-7EA0-E246-A432-46BC225FE778}" type="presParOf" srcId="{832F4A9B-98DE-8140-BD73-A86796FB7216}" destId="{2C93D330-B189-A94B-A1F7-6DE7F023BC5C}" srcOrd="1" destOrd="0" presId="urn:microsoft.com/office/officeart/2016/7/layout/BasicLinearProcessNumbered"/>
    <dgm:cxn modelId="{49175958-C536-364F-A747-3F66566334E3}" type="presParOf" srcId="{832F4A9B-98DE-8140-BD73-A86796FB7216}" destId="{33471768-BF06-7148-92EA-594F80FC2B27}" srcOrd="2" destOrd="0" presId="urn:microsoft.com/office/officeart/2016/7/layout/BasicLinearProcessNumbered"/>
    <dgm:cxn modelId="{1A4C108D-9204-EC42-BEE9-4D0D3EA4D9DF}" type="presParOf" srcId="{832F4A9B-98DE-8140-BD73-A86796FB7216}" destId="{6B078073-CECF-BD41-8459-C6D735920EF1}" srcOrd="3" destOrd="0" presId="urn:microsoft.com/office/officeart/2016/7/layout/BasicLinearProcessNumbered"/>
    <dgm:cxn modelId="{7C7D99A6-CAD2-EB4A-9964-41690FA0CA19}" type="presParOf" srcId="{2998A790-845F-C843-B826-9B8AA7E877C9}" destId="{D8B60988-6875-4941-A4A0-EE0D3C2F48C4}" srcOrd="3" destOrd="0" presId="urn:microsoft.com/office/officeart/2016/7/layout/BasicLinearProcessNumbered"/>
    <dgm:cxn modelId="{F1F2079C-CF07-574C-ABA0-B490E9960E4D}" type="presParOf" srcId="{2998A790-845F-C843-B826-9B8AA7E877C9}" destId="{4EF3411C-9508-5D4D-9F05-4298E942646B}" srcOrd="4" destOrd="0" presId="urn:microsoft.com/office/officeart/2016/7/layout/BasicLinearProcessNumbered"/>
    <dgm:cxn modelId="{402C7DE4-8752-0D45-A958-859174EE7C1D}" type="presParOf" srcId="{4EF3411C-9508-5D4D-9F05-4298E942646B}" destId="{36215B36-6387-4A49-BBF5-E8E5DAC4774F}" srcOrd="0" destOrd="0" presId="urn:microsoft.com/office/officeart/2016/7/layout/BasicLinearProcessNumbered"/>
    <dgm:cxn modelId="{CCDDE049-2BC3-2F43-84A2-563EA3C4DE04}" type="presParOf" srcId="{4EF3411C-9508-5D4D-9F05-4298E942646B}" destId="{31035C9E-D6E3-A541-A4D5-4835D4ABCC9F}" srcOrd="1" destOrd="0" presId="urn:microsoft.com/office/officeart/2016/7/layout/BasicLinearProcessNumbered"/>
    <dgm:cxn modelId="{98C1DDD7-EF02-1D47-ABE6-63698EB1D010}" type="presParOf" srcId="{4EF3411C-9508-5D4D-9F05-4298E942646B}" destId="{43E5881B-38AC-9747-9CEE-C4C12D43B66B}" srcOrd="2" destOrd="0" presId="urn:microsoft.com/office/officeart/2016/7/layout/BasicLinearProcessNumbered"/>
    <dgm:cxn modelId="{390C19E1-7299-2643-B578-9795FEE59F37}" type="presParOf" srcId="{4EF3411C-9508-5D4D-9F05-4298E942646B}" destId="{7C9A7AE2-D373-1544-B888-62BE52A6421B}" srcOrd="3" destOrd="0" presId="urn:microsoft.com/office/officeart/2016/7/layout/BasicLinearProcessNumbered"/>
    <dgm:cxn modelId="{6CC647A4-1215-824F-AB70-F31AE5A10EBD}" type="presParOf" srcId="{2998A790-845F-C843-B826-9B8AA7E877C9}" destId="{C84594F7-0935-7F4A-95DF-CF82728C91DB}" srcOrd="5" destOrd="0" presId="urn:microsoft.com/office/officeart/2016/7/layout/BasicLinearProcessNumbered"/>
    <dgm:cxn modelId="{11482956-1ACA-DC47-93C2-B95C58A5EF1B}" type="presParOf" srcId="{2998A790-845F-C843-B826-9B8AA7E877C9}" destId="{A30A847A-5F14-844D-A836-0BAE48626D09}" srcOrd="6" destOrd="0" presId="urn:microsoft.com/office/officeart/2016/7/layout/BasicLinearProcessNumbered"/>
    <dgm:cxn modelId="{92DC500D-D7A8-F042-BF97-0A25B6456C72}" type="presParOf" srcId="{A30A847A-5F14-844D-A836-0BAE48626D09}" destId="{10536246-6F02-9F42-A7AB-A65E3DF629EB}" srcOrd="0" destOrd="0" presId="urn:microsoft.com/office/officeart/2016/7/layout/BasicLinearProcessNumbered"/>
    <dgm:cxn modelId="{D8653C13-4895-C448-A7BB-CA822F6A108A}" type="presParOf" srcId="{A30A847A-5F14-844D-A836-0BAE48626D09}" destId="{3D1EEB71-8B18-874B-B6A2-669DE10DBE20}" srcOrd="1" destOrd="0" presId="urn:microsoft.com/office/officeart/2016/7/layout/BasicLinearProcessNumbered"/>
    <dgm:cxn modelId="{D7B9B668-92E9-C041-BB70-6BBA1F172F5B}" type="presParOf" srcId="{A30A847A-5F14-844D-A836-0BAE48626D09}" destId="{2AEE49C4-D69B-5C44-ABD7-5C4E6E9C4E56}" srcOrd="2" destOrd="0" presId="urn:microsoft.com/office/officeart/2016/7/layout/BasicLinearProcessNumbered"/>
    <dgm:cxn modelId="{9CA38A98-0859-FE47-A31B-695BBE769745}" type="presParOf" srcId="{A30A847A-5F14-844D-A836-0BAE48626D09}" destId="{DD13DB3D-41A4-7F49-B147-4DFFDAA3BFA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9486-C4BD-4FAC-B4E7-49BC69CC32D9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005C32-1808-40A0-BDB1-D9AB45CDFB24}">
      <dgm:prSet/>
      <dgm:spPr/>
      <dgm:t>
        <a:bodyPr/>
        <a:lstStyle/>
        <a:p>
          <a:r>
            <a:rPr lang="en-GB" b="1" i="0" baseline="0" dirty="0"/>
            <a:t>Neural </a:t>
          </a:r>
          <a:r>
            <a:rPr lang="en-GB" b="1" i="0" baseline="0" dirty="0">
              <a:sym typeface="Wingdings" pitchFamily="2" charset="2"/>
            </a:rPr>
            <a:t></a:t>
          </a:r>
          <a:r>
            <a:rPr lang="en-GB" b="1" i="0" baseline="0" dirty="0"/>
            <a:t> Mask Predictor</a:t>
          </a:r>
          <a:endParaRPr lang="en-US" dirty="0"/>
        </a:p>
      </dgm:t>
    </dgm:pt>
    <dgm:pt modelId="{AB0B122F-3335-41BD-8FC8-48004F2366D6}" type="parTrans" cxnId="{586B1294-E88F-427B-AF4B-F5F48B0428B3}">
      <dgm:prSet/>
      <dgm:spPr/>
      <dgm:t>
        <a:bodyPr/>
        <a:lstStyle/>
        <a:p>
          <a:endParaRPr lang="en-US"/>
        </a:p>
      </dgm:t>
    </dgm:pt>
    <dgm:pt modelId="{3BC728FB-1A39-4B6A-9178-832400411D3B}" type="sibTrans" cxnId="{586B1294-E88F-427B-AF4B-F5F48B0428B3}">
      <dgm:prSet/>
      <dgm:spPr/>
      <dgm:t>
        <a:bodyPr/>
        <a:lstStyle/>
        <a:p>
          <a:endParaRPr lang="en-US"/>
        </a:p>
      </dgm:t>
    </dgm:pt>
    <dgm:pt modelId="{B0CB52EC-312F-41B4-A80D-CCB382545E2A}">
      <dgm:prSet/>
      <dgm:spPr/>
      <dgm:t>
        <a:bodyPr/>
        <a:lstStyle/>
        <a:p>
          <a:r>
            <a:rPr lang="ro-RO" b="0" i="0" u="none" noProof="0"/>
            <a:t>Soluția este analizată de Mask Predictor</a:t>
          </a:r>
          <a:endParaRPr lang="ro-RO" noProof="0"/>
        </a:p>
      </dgm:t>
    </dgm:pt>
    <dgm:pt modelId="{747D2820-6522-4583-A19F-DC5F3909552A}" type="parTrans" cxnId="{8A261B57-4208-40BE-9F21-9812109A8F59}">
      <dgm:prSet/>
      <dgm:spPr/>
      <dgm:t>
        <a:bodyPr/>
        <a:lstStyle/>
        <a:p>
          <a:endParaRPr lang="en-US"/>
        </a:p>
      </dgm:t>
    </dgm:pt>
    <dgm:pt modelId="{98622D8C-D075-491D-929A-A920C137AD97}" type="sibTrans" cxnId="{8A261B57-4208-40BE-9F21-9812109A8F59}">
      <dgm:prSet/>
      <dgm:spPr/>
      <dgm:t>
        <a:bodyPr/>
        <a:lstStyle/>
        <a:p>
          <a:endParaRPr lang="en-US"/>
        </a:p>
      </dgm:t>
    </dgm:pt>
    <dgm:pt modelId="{BB74A2CF-1801-4745-8DBA-23604AF68A8B}">
      <dgm:prSet/>
      <dgm:spPr/>
      <dgm:t>
        <a:bodyPr/>
        <a:lstStyle/>
        <a:p>
          <a:r>
            <a:rPr lang="en-GB" b="1" i="0" baseline="0" dirty="0"/>
            <a:t>Mask Predictor </a:t>
          </a:r>
          <a:r>
            <a:rPr lang="en-RO" dirty="0"/>
            <a:t>⊙ </a:t>
          </a:r>
          <a:r>
            <a:rPr lang="en-GB" b="1" i="0" baseline="0" dirty="0"/>
            <a:t>Neural</a:t>
          </a:r>
          <a:r>
            <a:rPr lang="en-RO" dirty="0"/>
            <a:t> </a:t>
          </a:r>
          <a:r>
            <a:rPr lang="en-GB" b="1" i="0" baseline="0" dirty="0"/>
            <a:t> </a:t>
          </a:r>
          <a:r>
            <a:rPr lang="en-GB" b="1" i="0" baseline="0" dirty="0">
              <a:sym typeface="Wingdings" pitchFamily="2" charset="2"/>
            </a:rPr>
            <a:t> Symbolic solver</a:t>
          </a:r>
          <a:endParaRPr lang="en-US" dirty="0"/>
        </a:p>
      </dgm:t>
    </dgm:pt>
    <dgm:pt modelId="{F2B65826-6E4B-4289-A5AF-46C65CC89C82}" type="parTrans" cxnId="{F2149616-D9D9-4201-9BA8-467AD07A7A9D}">
      <dgm:prSet/>
      <dgm:spPr/>
      <dgm:t>
        <a:bodyPr/>
        <a:lstStyle/>
        <a:p>
          <a:endParaRPr lang="en-US"/>
        </a:p>
      </dgm:t>
    </dgm:pt>
    <dgm:pt modelId="{D6667BBD-3559-46A9-AA5D-53C18C588B44}" type="sibTrans" cxnId="{F2149616-D9D9-4201-9BA8-467AD07A7A9D}">
      <dgm:prSet/>
      <dgm:spPr/>
      <dgm:t>
        <a:bodyPr/>
        <a:lstStyle/>
        <a:p>
          <a:endParaRPr lang="en-US"/>
        </a:p>
      </dgm:t>
    </dgm:pt>
    <dgm:pt modelId="{3A18CBB1-82D4-2643-96F4-08A946DD1FA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o-RO" b="0" i="0" u="none" noProof="0" dirty="0" err="1"/>
            <a:t>Mask</a:t>
          </a:r>
          <a:r>
            <a:rPr lang="ro-RO" b="0" i="0" u="none" noProof="0" dirty="0"/>
            <a:t> </a:t>
          </a:r>
          <a:r>
            <a:rPr lang="ro-RO" b="0" i="0" u="none" noProof="0" dirty="0" err="1"/>
            <a:t>Predictor</a:t>
          </a:r>
          <a:r>
            <a:rPr lang="ro-RO" b="0" i="0" u="none" noProof="0" dirty="0"/>
            <a:t> identifică componentele predicțiilor Neuro-Solver care nu respectă constrângerile/regulile domeniului (euristici)</a:t>
          </a:r>
          <a:endParaRPr lang="ro-RO" noProof="0" dirty="0"/>
        </a:p>
      </dgm:t>
    </dgm:pt>
    <dgm:pt modelId="{C54A1ECF-789A-6F45-94EE-3482494400B5}" type="parTrans" cxnId="{AD9941BE-2296-EB41-835E-1D9E2271D53D}">
      <dgm:prSet/>
      <dgm:spPr/>
      <dgm:t>
        <a:bodyPr/>
        <a:lstStyle/>
        <a:p>
          <a:endParaRPr lang="en-GB"/>
        </a:p>
      </dgm:t>
    </dgm:pt>
    <dgm:pt modelId="{7A84B757-E001-B048-BBDB-EC33C3A39CD7}" type="sibTrans" cxnId="{AD9941BE-2296-EB41-835E-1D9E2271D53D}">
      <dgm:prSet/>
      <dgm:spPr/>
      <dgm:t>
        <a:bodyPr/>
        <a:lstStyle/>
        <a:p>
          <a:endParaRPr lang="en-GB"/>
        </a:p>
      </dgm:t>
    </dgm:pt>
    <dgm:pt modelId="{4C0E96E6-6BED-D949-B675-0C96CE3BDD8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o-RO" noProof="0" dirty="0"/>
            <a:t>Rezultatul dintre </a:t>
          </a:r>
          <a:r>
            <a:rPr lang="ro-RO" noProof="0" dirty="0" err="1"/>
            <a:t>Mask</a:t>
          </a:r>
          <a:r>
            <a:rPr lang="ro-RO" noProof="0" dirty="0"/>
            <a:t> </a:t>
          </a:r>
          <a:r>
            <a:rPr lang="ro-RO" noProof="0" dirty="0" err="1"/>
            <a:t>Predictor</a:t>
          </a:r>
          <a:r>
            <a:rPr lang="ro-RO" noProof="0" dirty="0"/>
            <a:t> și </a:t>
          </a:r>
          <a:r>
            <a:rPr lang="ro-RO" noProof="0" dirty="0" err="1"/>
            <a:t>Neuro-solver</a:t>
          </a:r>
          <a:r>
            <a:rPr lang="ro-RO" noProof="0" dirty="0"/>
            <a:t> este combinat</a:t>
          </a:r>
        </a:p>
      </dgm:t>
    </dgm:pt>
    <dgm:pt modelId="{E7982947-0978-FF43-9EC7-E3E0348127F7}" type="parTrans" cxnId="{8D238046-811F-F842-9634-76ACFFA715E9}">
      <dgm:prSet/>
      <dgm:spPr/>
      <dgm:t>
        <a:bodyPr/>
        <a:lstStyle/>
        <a:p>
          <a:endParaRPr lang="en-GB"/>
        </a:p>
      </dgm:t>
    </dgm:pt>
    <dgm:pt modelId="{0164313B-F2D0-BC40-A865-C3CCC523D9E2}" type="sibTrans" cxnId="{8D238046-811F-F842-9634-76ACFFA715E9}">
      <dgm:prSet/>
      <dgm:spPr/>
      <dgm:t>
        <a:bodyPr/>
        <a:lstStyle/>
        <a:p>
          <a:endParaRPr lang="en-GB"/>
        </a:p>
      </dgm:t>
    </dgm:pt>
    <dgm:pt modelId="{3D023948-28DB-D647-8CEA-A8997130E23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o-RO" b="0" i="0" u="none" noProof="0" dirty="0"/>
            <a:t>Rezultatul este transferat către un Symbolic </a:t>
          </a:r>
          <a:r>
            <a:rPr lang="ro-RO" b="0" i="0" u="none" noProof="0" dirty="0" err="1"/>
            <a:t>Engine</a:t>
          </a:r>
          <a:r>
            <a:rPr lang="ro-RO" b="0" i="0" u="none" noProof="0" dirty="0"/>
            <a:t> (Remember PROLOG?)</a:t>
          </a:r>
          <a:endParaRPr lang="ro-RO" noProof="0" dirty="0"/>
        </a:p>
      </dgm:t>
    </dgm:pt>
    <dgm:pt modelId="{511D1F06-97AF-5145-B41D-DC6BDFD631AE}" type="parTrans" cxnId="{AE63E5F4-922C-AA49-8578-EA5F9F940B4C}">
      <dgm:prSet/>
      <dgm:spPr/>
      <dgm:t>
        <a:bodyPr/>
        <a:lstStyle/>
        <a:p>
          <a:endParaRPr lang="en-GB"/>
        </a:p>
      </dgm:t>
    </dgm:pt>
    <dgm:pt modelId="{262C37E5-D85B-714B-83D2-C9697DAA5F34}" type="sibTrans" cxnId="{AE63E5F4-922C-AA49-8578-EA5F9F940B4C}">
      <dgm:prSet/>
      <dgm:spPr/>
      <dgm:t>
        <a:bodyPr/>
        <a:lstStyle/>
        <a:p>
          <a:endParaRPr lang="en-GB"/>
        </a:p>
      </dgm:t>
    </dgm:pt>
    <dgm:pt modelId="{2A25ABD1-6DAC-5B42-9E86-47A101F37778}" type="pres">
      <dgm:prSet presAssocID="{5C729486-C4BD-4FAC-B4E7-49BC69CC32D9}" presName="linear" presStyleCnt="0">
        <dgm:presLayoutVars>
          <dgm:dir/>
          <dgm:animLvl val="lvl"/>
          <dgm:resizeHandles val="exact"/>
        </dgm:presLayoutVars>
      </dgm:prSet>
      <dgm:spPr/>
    </dgm:pt>
    <dgm:pt modelId="{19102906-558B-664A-87B3-1CC43ABC0B6F}" type="pres">
      <dgm:prSet presAssocID="{6C005C32-1808-40A0-BDB1-D9AB45CDFB24}" presName="parentLin" presStyleCnt="0"/>
      <dgm:spPr/>
    </dgm:pt>
    <dgm:pt modelId="{D0AEB85E-18A1-2F48-B2D9-7763F977E8D7}" type="pres">
      <dgm:prSet presAssocID="{6C005C32-1808-40A0-BDB1-D9AB45CDFB24}" presName="parentLeftMargin" presStyleLbl="node1" presStyleIdx="0" presStyleCnt="2"/>
      <dgm:spPr/>
    </dgm:pt>
    <dgm:pt modelId="{0EA7BBB4-D9B7-0D4F-88C9-2B072916B6FD}" type="pres">
      <dgm:prSet presAssocID="{6C005C32-1808-40A0-BDB1-D9AB45CDFB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72DFEE-5194-CF49-957E-5DB5912DF016}" type="pres">
      <dgm:prSet presAssocID="{6C005C32-1808-40A0-BDB1-D9AB45CDFB24}" presName="negativeSpace" presStyleCnt="0"/>
      <dgm:spPr/>
    </dgm:pt>
    <dgm:pt modelId="{CE85F811-B357-E048-B51F-153834BAF70F}" type="pres">
      <dgm:prSet presAssocID="{6C005C32-1808-40A0-BDB1-D9AB45CDFB24}" presName="childText" presStyleLbl="conFgAcc1" presStyleIdx="0" presStyleCnt="2">
        <dgm:presLayoutVars>
          <dgm:bulletEnabled val="1"/>
        </dgm:presLayoutVars>
      </dgm:prSet>
      <dgm:spPr/>
    </dgm:pt>
    <dgm:pt modelId="{B8C23972-0873-1B4E-BB8E-DEB4D7BB533A}" type="pres">
      <dgm:prSet presAssocID="{3BC728FB-1A39-4B6A-9178-832400411D3B}" presName="spaceBetweenRectangles" presStyleCnt="0"/>
      <dgm:spPr/>
    </dgm:pt>
    <dgm:pt modelId="{99C50F03-D23F-D74A-BABC-7B3F23C01B27}" type="pres">
      <dgm:prSet presAssocID="{BB74A2CF-1801-4745-8DBA-23604AF68A8B}" presName="parentLin" presStyleCnt="0"/>
      <dgm:spPr/>
    </dgm:pt>
    <dgm:pt modelId="{99AA8993-8FAF-E845-A138-D0B1B9E13F5A}" type="pres">
      <dgm:prSet presAssocID="{BB74A2CF-1801-4745-8DBA-23604AF68A8B}" presName="parentLeftMargin" presStyleLbl="node1" presStyleIdx="0" presStyleCnt="2"/>
      <dgm:spPr/>
    </dgm:pt>
    <dgm:pt modelId="{5FF77440-CB18-164D-9100-98637E66BA0C}" type="pres">
      <dgm:prSet presAssocID="{BB74A2CF-1801-4745-8DBA-23604AF68A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06672F-D04B-664E-ADDF-684B102BF73C}" type="pres">
      <dgm:prSet presAssocID="{BB74A2CF-1801-4745-8DBA-23604AF68A8B}" presName="negativeSpace" presStyleCnt="0"/>
      <dgm:spPr/>
    </dgm:pt>
    <dgm:pt modelId="{B28242CD-196C-BD43-8AAB-63E946B0FF83}" type="pres">
      <dgm:prSet presAssocID="{BB74A2CF-1801-4745-8DBA-23604AF68A8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BBC3616-6373-2047-BB77-BA12801FC178}" type="presOf" srcId="{3D023948-28DB-D647-8CEA-A8997130E230}" destId="{B28242CD-196C-BD43-8AAB-63E946B0FF83}" srcOrd="0" destOrd="1" presId="urn:microsoft.com/office/officeart/2005/8/layout/list1"/>
    <dgm:cxn modelId="{F2149616-D9D9-4201-9BA8-467AD07A7A9D}" srcId="{5C729486-C4BD-4FAC-B4E7-49BC69CC32D9}" destId="{BB74A2CF-1801-4745-8DBA-23604AF68A8B}" srcOrd="1" destOrd="0" parTransId="{F2B65826-6E4B-4289-A5AF-46C65CC89C82}" sibTransId="{D6667BBD-3559-46A9-AA5D-53C18C588B44}"/>
    <dgm:cxn modelId="{2FB2181E-376E-EC47-ACE6-5BF1AE566600}" type="presOf" srcId="{4C0E96E6-6BED-D949-B675-0C96CE3BDD89}" destId="{B28242CD-196C-BD43-8AAB-63E946B0FF83}" srcOrd="0" destOrd="0" presId="urn:microsoft.com/office/officeart/2005/8/layout/list1"/>
    <dgm:cxn modelId="{A458B03A-9CBC-8946-8A92-098415EE5A94}" type="presOf" srcId="{B0CB52EC-312F-41B4-A80D-CCB382545E2A}" destId="{CE85F811-B357-E048-B51F-153834BAF70F}" srcOrd="0" destOrd="0" presId="urn:microsoft.com/office/officeart/2005/8/layout/list1"/>
    <dgm:cxn modelId="{8D238046-811F-F842-9634-76ACFFA715E9}" srcId="{BB74A2CF-1801-4745-8DBA-23604AF68A8B}" destId="{4C0E96E6-6BED-D949-B675-0C96CE3BDD89}" srcOrd="0" destOrd="0" parTransId="{E7982947-0978-FF43-9EC7-E3E0348127F7}" sibTransId="{0164313B-F2D0-BC40-A865-C3CCC523D9E2}"/>
    <dgm:cxn modelId="{8A261B57-4208-40BE-9F21-9812109A8F59}" srcId="{6C005C32-1808-40A0-BDB1-D9AB45CDFB24}" destId="{B0CB52EC-312F-41B4-A80D-CCB382545E2A}" srcOrd="0" destOrd="0" parTransId="{747D2820-6522-4583-A19F-DC5F3909552A}" sibTransId="{98622D8C-D075-491D-929A-A920C137AD97}"/>
    <dgm:cxn modelId="{DAEDA771-B9B0-0F44-B83B-D92CDB4CA5AB}" type="presOf" srcId="{6C005C32-1808-40A0-BDB1-D9AB45CDFB24}" destId="{D0AEB85E-18A1-2F48-B2D9-7763F977E8D7}" srcOrd="0" destOrd="0" presId="urn:microsoft.com/office/officeart/2005/8/layout/list1"/>
    <dgm:cxn modelId="{F591B378-59DF-A14A-91DF-51182B9D729B}" type="presOf" srcId="{5C729486-C4BD-4FAC-B4E7-49BC69CC32D9}" destId="{2A25ABD1-6DAC-5B42-9E86-47A101F37778}" srcOrd="0" destOrd="0" presId="urn:microsoft.com/office/officeart/2005/8/layout/list1"/>
    <dgm:cxn modelId="{586B1294-E88F-427B-AF4B-F5F48B0428B3}" srcId="{5C729486-C4BD-4FAC-B4E7-49BC69CC32D9}" destId="{6C005C32-1808-40A0-BDB1-D9AB45CDFB24}" srcOrd="0" destOrd="0" parTransId="{AB0B122F-3335-41BD-8FC8-48004F2366D6}" sibTransId="{3BC728FB-1A39-4B6A-9178-832400411D3B}"/>
    <dgm:cxn modelId="{AD9941BE-2296-EB41-835E-1D9E2271D53D}" srcId="{6C005C32-1808-40A0-BDB1-D9AB45CDFB24}" destId="{3A18CBB1-82D4-2643-96F4-08A946DD1FA3}" srcOrd="1" destOrd="0" parTransId="{C54A1ECF-789A-6F45-94EE-3482494400B5}" sibTransId="{7A84B757-E001-B048-BBDB-EC33C3A39CD7}"/>
    <dgm:cxn modelId="{8EF23AE1-447D-A24C-B336-84CBDA6DF11A}" type="presOf" srcId="{BB74A2CF-1801-4745-8DBA-23604AF68A8B}" destId="{5FF77440-CB18-164D-9100-98637E66BA0C}" srcOrd="1" destOrd="0" presId="urn:microsoft.com/office/officeart/2005/8/layout/list1"/>
    <dgm:cxn modelId="{2DBF49EB-497D-E448-ABC3-C2632FDA3122}" type="presOf" srcId="{6C005C32-1808-40A0-BDB1-D9AB45CDFB24}" destId="{0EA7BBB4-D9B7-0D4F-88C9-2B072916B6FD}" srcOrd="1" destOrd="0" presId="urn:microsoft.com/office/officeart/2005/8/layout/list1"/>
    <dgm:cxn modelId="{051FDFF4-A8E7-594D-8AC4-F8F9555A2E13}" type="presOf" srcId="{3A18CBB1-82D4-2643-96F4-08A946DD1FA3}" destId="{CE85F811-B357-E048-B51F-153834BAF70F}" srcOrd="0" destOrd="1" presId="urn:microsoft.com/office/officeart/2005/8/layout/list1"/>
    <dgm:cxn modelId="{AE63E5F4-922C-AA49-8578-EA5F9F940B4C}" srcId="{BB74A2CF-1801-4745-8DBA-23604AF68A8B}" destId="{3D023948-28DB-D647-8CEA-A8997130E230}" srcOrd="1" destOrd="0" parTransId="{511D1F06-97AF-5145-B41D-DC6BDFD631AE}" sibTransId="{262C37E5-D85B-714B-83D2-C9697DAA5F34}"/>
    <dgm:cxn modelId="{B4A92BF6-5309-AF46-BA4C-C6E774D70D7C}" type="presOf" srcId="{BB74A2CF-1801-4745-8DBA-23604AF68A8B}" destId="{99AA8993-8FAF-E845-A138-D0B1B9E13F5A}" srcOrd="0" destOrd="0" presId="urn:microsoft.com/office/officeart/2005/8/layout/list1"/>
    <dgm:cxn modelId="{3D216DC8-00B4-9C4B-A438-ECBB5BACC3CE}" type="presParOf" srcId="{2A25ABD1-6DAC-5B42-9E86-47A101F37778}" destId="{19102906-558B-664A-87B3-1CC43ABC0B6F}" srcOrd="0" destOrd="0" presId="urn:microsoft.com/office/officeart/2005/8/layout/list1"/>
    <dgm:cxn modelId="{0DACBAE5-1542-BB4E-AEE9-940CBC375EE8}" type="presParOf" srcId="{19102906-558B-664A-87B3-1CC43ABC0B6F}" destId="{D0AEB85E-18A1-2F48-B2D9-7763F977E8D7}" srcOrd="0" destOrd="0" presId="urn:microsoft.com/office/officeart/2005/8/layout/list1"/>
    <dgm:cxn modelId="{341DB6BA-08D5-C244-8521-3A7B0A357CBC}" type="presParOf" srcId="{19102906-558B-664A-87B3-1CC43ABC0B6F}" destId="{0EA7BBB4-D9B7-0D4F-88C9-2B072916B6FD}" srcOrd="1" destOrd="0" presId="urn:microsoft.com/office/officeart/2005/8/layout/list1"/>
    <dgm:cxn modelId="{F143C214-8C60-3140-AF26-E27599D67C14}" type="presParOf" srcId="{2A25ABD1-6DAC-5B42-9E86-47A101F37778}" destId="{D172DFEE-5194-CF49-957E-5DB5912DF016}" srcOrd="1" destOrd="0" presId="urn:microsoft.com/office/officeart/2005/8/layout/list1"/>
    <dgm:cxn modelId="{D411238B-5FD9-224C-BAD7-E4B725EA8702}" type="presParOf" srcId="{2A25ABD1-6DAC-5B42-9E86-47A101F37778}" destId="{CE85F811-B357-E048-B51F-153834BAF70F}" srcOrd="2" destOrd="0" presId="urn:microsoft.com/office/officeart/2005/8/layout/list1"/>
    <dgm:cxn modelId="{FB09E6E0-5797-EC47-8BD6-DE22D9C7E62D}" type="presParOf" srcId="{2A25ABD1-6DAC-5B42-9E86-47A101F37778}" destId="{B8C23972-0873-1B4E-BB8E-DEB4D7BB533A}" srcOrd="3" destOrd="0" presId="urn:microsoft.com/office/officeart/2005/8/layout/list1"/>
    <dgm:cxn modelId="{E23F22E4-CBB5-F94B-916A-F2FCA41209E4}" type="presParOf" srcId="{2A25ABD1-6DAC-5B42-9E86-47A101F37778}" destId="{99C50F03-D23F-D74A-BABC-7B3F23C01B27}" srcOrd="4" destOrd="0" presId="urn:microsoft.com/office/officeart/2005/8/layout/list1"/>
    <dgm:cxn modelId="{76CBE06E-6016-734F-9477-A3733C853744}" type="presParOf" srcId="{99C50F03-D23F-D74A-BABC-7B3F23C01B27}" destId="{99AA8993-8FAF-E845-A138-D0B1B9E13F5A}" srcOrd="0" destOrd="0" presId="urn:microsoft.com/office/officeart/2005/8/layout/list1"/>
    <dgm:cxn modelId="{C85DAB27-A02D-5E4F-9DE7-B0702019CE43}" type="presParOf" srcId="{99C50F03-D23F-D74A-BABC-7B3F23C01B27}" destId="{5FF77440-CB18-164D-9100-98637E66BA0C}" srcOrd="1" destOrd="0" presId="urn:microsoft.com/office/officeart/2005/8/layout/list1"/>
    <dgm:cxn modelId="{6EC050D6-6E81-1E46-9FCD-9F9161F26EBF}" type="presParOf" srcId="{2A25ABD1-6DAC-5B42-9E86-47A101F37778}" destId="{6806672F-D04B-664E-ADDF-684B102BF73C}" srcOrd="5" destOrd="0" presId="urn:microsoft.com/office/officeart/2005/8/layout/list1"/>
    <dgm:cxn modelId="{B76634D7-E81F-B848-BB15-D5B89C2D2E7E}" type="presParOf" srcId="{2A25ABD1-6DAC-5B42-9E86-47A101F37778}" destId="{B28242CD-196C-BD43-8AAB-63E946B0FF8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AC1A26-5276-46A1-87BA-43B35BE4051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A0BCF7-D458-46D4-885F-D42C56E9AE45}">
      <dgm:prSet/>
      <dgm:spPr/>
      <dgm:t>
        <a:bodyPr/>
        <a:lstStyle/>
        <a:p>
          <a:r>
            <a:rPr lang="en-US"/>
            <a:t>Visual Sudoku</a:t>
          </a:r>
        </a:p>
      </dgm:t>
    </dgm:pt>
    <dgm:pt modelId="{C31CA603-260A-4192-AFAF-33E0E686A738}" type="parTrans" cxnId="{6B63D69F-CFE7-4979-8037-6B8D621DB693}">
      <dgm:prSet/>
      <dgm:spPr/>
      <dgm:t>
        <a:bodyPr/>
        <a:lstStyle/>
        <a:p>
          <a:endParaRPr lang="en-US"/>
        </a:p>
      </dgm:t>
    </dgm:pt>
    <dgm:pt modelId="{C6B2073D-E83B-4109-91A2-95F4F7ECE98E}" type="sibTrans" cxnId="{6B63D69F-CFE7-4979-8037-6B8D621DB693}">
      <dgm:prSet/>
      <dgm:spPr/>
      <dgm:t>
        <a:bodyPr/>
        <a:lstStyle/>
        <a:p>
          <a:endParaRPr lang="en-US"/>
        </a:p>
      </dgm:t>
    </dgm:pt>
    <dgm:pt modelId="{AFAC0689-E76A-43AB-93AE-F6A27A8EA9B8}">
      <dgm:prSet/>
      <dgm:spPr/>
      <dgm:t>
        <a:bodyPr/>
        <a:lstStyle/>
        <a:p>
          <a:r>
            <a:rPr lang="en-GB"/>
            <a:t>Predicate Classification </a:t>
          </a:r>
          <a:endParaRPr lang="en-US"/>
        </a:p>
      </dgm:t>
    </dgm:pt>
    <dgm:pt modelId="{E6B3029B-DF79-46A3-9E3C-57E0FF6AB543}" type="parTrans" cxnId="{0EEECD5F-22DC-4F70-B4B6-09F4AB8BDE22}">
      <dgm:prSet/>
      <dgm:spPr/>
      <dgm:t>
        <a:bodyPr/>
        <a:lstStyle/>
        <a:p>
          <a:endParaRPr lang="en-US"/>
        </a:p>
      </dgm:t>
    </dgm:pt>
    <dgm:pt modelId="{1FD0E383-D85F-452F-A785-9B9514C5813A}" type="sibTrans" cxnId="{0EEECD5F-22DC-4F70-B4B6-09F4AB8BDE22}">
      <dgm:prSet/>
      <dgm:spPr/>
      <dgm:t>
        <a:bodyPr/>
        <a:lstStyle/>
        <a:p>
          <a:endParaRPr lang="en-US"/>
        </a:p>
      </dgm:t>
    </dgm:pt>
    <dgm:pt modelId="{F8CB8280-B4DE-804D-A50D-C71335D0F64B}" type="pres">
      <dgm:prSet presAssocID="{81AC1A26-5276-46A1-87BA-43B35BE405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35AC18-2B7E-2445-A73A-A640C026B548}" type="pres">
      <dgm:prSet presAssocID="{D4A0BCF7-D458-46D4-885F-D42C56E9AE45}" presName="hierRoot1" presStyleCnt="0"/>
      <dgm:spPr/>
    </dgm:pt>
    <dgm:pt modelId="{A2FC1EC7-AB95-4A40-A0FA-009D91708AED}" type="pres">
      <dgm:prSet presAssocID="{D4A0BCF7-D458-46D4-885F-D42C56E9AE45}" presName="composite" presStyleCnt="0"/>
      <dgm:spPr/>
    </dgm:pt>
    <dgm:pt modelId="{421C2E09-481D-9845-AD50-97FE07825D85}" type="pres">
      <dgm:prSet presAssocID="{D4A0BCF7-D458-46D4-885F-D42C56E9AE45}" presName="background" presStyleLbl="node0" presStyleIdx="0" presStyleCnt="2"/>
      <dgm:spPr/>
    </dgm:pt>
    <dgm:pt modelId="{D94EB749-4548-5A40-B9AA-A2609194F9A3}" type="pres">
      <dgm:prSet presAssocID="{D4A0BCF7-D458-46D4-885F-D42C56E9AE45}" presName="text" presStyleLbl="fgAcc0" presStyleIdx="0" presStyleCnt="2">
        <dgm:presLayoutVars>
          <dgm:chPref val="3"/>
        </dgm:presLayoutVars>
      </dgm:prSet>
      <dgm:spPr/>
    </dgm:pt>
    <dgm:pt modelId="{CA4DD775-25F9-3347-96DA-E6E4D27BAC3E}" type="pres">
      <dgm:prSet presAssocID="{D4A0BCF7-D458-46D4-885F-D42C56E9AE45}" presName="hierChild2" presStyleCnt="0"/>
      <dgm:spPr/>
    </dgm:pt>
    <dgm:pt modelId="{9D914D64-F153-F641-962F-C885BE154FB9}" type="pres">
      <dgm:prSet presAssocID="{AFAC0689-E76A-43AB-93AE-F6A27A8EA9B8}" presName="hierRoot1" presStyleCnt="0"/>
      <dgm:spPr/>
    </dgm:pt>
    <dgm:pt modelId="{5E3E4298-2EC9-D24F-9598-89C9BB4D7574}" type="pres">
      <dgm:prSet presAssocID="{AFAC0689-E76A-43AB-93AE-F6A27A8EA9B8}" presName="composite" presStyleCnt="0"/>
      <dgm:spPr/>
    </dgm:pt>
    <dgm:pt modelId="{22B32A13-6BE5-7841-93A0-85CB36A87411}" type="pres">
      <dgm:prSet presAssocID="{AFAC0689-E76A-43AB-93AE-F6A27A8EA9B8}" presName="background" presStyleLbl="node0" presStyleIdx="1" presStyleCnt="2"/>
      <dgm:spPr/>
    </dgm:pt>
    <dgm:pt modelId="{73C2C0EC-054A-DD48-A7CD-5826D4D598FE}" type="pres">
      <dgm:prSet presAssocID="{AFAC0689-E76A-43AB-93AE-F6A27A8EA9B8}" presName="text" presStyleLbl="fgAcc0" presStyleIdx="1" presStyleCnt="2">
        <dgm:presLayoutVars>
          <dgm:chPref val="3"/>
        </dgm:presLayoutVars>
      </dgm:prSet>
      <dgm:spPr/>
    </dgm:pt>
    <dgm:pt modelId="{3720C3AC-66B9-D244-BD83-7D50F4A2FE92}" type="pres">
      <dgm:prSet presAssocID="{AFAC0689-E76A-43AB-93AE-F6A27A8EA9B8}" presName="hierChild2" presStyleCnt="0"/>
      <dgm:spPr/>
    </dgm:pt>
  </dgm:ptLst>
  <dgm:cxnLst>
    <dgm:cxn modelId="{1F92FF20-2E7A-DD4D-8C99-A280CC7E5B5E}" type="presOf" srcId="{81AC1A26-5276-46A1-87BA-43B35BE4051A}" destId="{F8CB8280-B4DE-804D-A50D-C71335D0F64B}" srcOrd="0" destOrd="0" presId="urn:microsoft.com/office/officeart/2005/8/layout/hierarchy1"/>
    <dgm:cxn modelId="{FFB25A2C-C5D8-D949-ABE1-AA6D9BA8397A}" type="presOf" srcId="{AFAC0689-E76A-43AB-93AE-F6A27A8EA9B8}" destId="{73C2C0EC-054A-DD48-A7CD-5826D4D598FE}" srcOrd="0" destOrd="0" presId="urn:microsoft.com/office/officeart/2005/8/layout/hierarchy1"/>
    <dgm:cxn modelId="{0EEECD5F-22DC-4F70-B4B6-09F4AB8BDE22}" srcId="{81AC1A26-5276-46A1-87BA-43B35BE4051A}" destId="{AFAC0689-E76A-43AB-93AE-F6A27A8EA9B8}" srcOrd="1" destOrd="0" parTransId="{E6B3029B-DF79-46A3-9E3C-57E0FF6AB543}" sibTransId="{1FD0E383-D85F-452F-A785-9B9514C5813A}"/>
    <dgm:cxn modelId="{D4FAC99D-5A2D-7347-B46E-0B20B51FAC3E}" type="presOf" srcId="{D4A0BCF7-D458-46D4-885F-D42C56E9AE45}" destId="{D94EB749-4548-5A40-B9AA-A2609194F9A3}" srcOrd="0" destOrd="0" presId="urn:microsoft.com/office/officeart/2005/8/layout/hierarchy1"/>
    <dgm:cxn modelId="{6B63D69F-CFE7-4979-8037-6B8D621DB693}" srcId="{81AC1A26-5276-46A1-87BA-43B35BE4051A}" destId="{D4A0BCF7-D458-46D4-885F-D42C56E9AE45}" srcOrd="0" destOrd="0" parTransId="{C31CA603-260A-4192-AFAF-33E0E686A738}" sibTransId="{C6B2073D-E83B-4109-91A2-95F4F7ECE98E}"/>
    <dgm:cxn modelId="{3F37D381-EDCA-8542-A834-C6D64E204D91}" type="presParOf" srcId="{F8CB8280-B4DE-804D-A50D-C71335D0F64B}" destId="{4F35AC18-2B7E-2445-A73A-A640C026B548}" srcOrd="0" destOrd="0" presId="urn:microsoft.com/office/officeart/2005/8/layout/hierarchy1"/>
    <dgm:cxn modelId="{447783B5-C71A-BC43-BFD0-1E47790C1E3A}" type="presParOf" srcId="{4F35AC18-2B7E-2445-A73A-A640C026B548}" destId="{A2FC1EC7-AB95-4A40-A0FA-009D91708AED}" srcOrd="0" destOrd="0" presId="urn:microsoft.com/office/officeart/2005/8/layout/hierarchy1"/>
    <dgm:cxn modelId="{B94B704B-BCAC-1D44-969E-18542593530D}" type="presParOf" srcId="{A2FC1EC7-AB95-4A40-A0FA-009D91708AED}" destId="{421C2E09-481D-9845-AD50-97FE07825D85}" srcOrd="0" destOrd="0" presId="urn:microsoft.com/office/officeart/2005/8/layout/hierarchy1"/>
    <dgm:cxn modelId="{D3461C13-83FF-134C-89C0-79446032DFF0}" type="presParOf" srcId="{A2FC1EC7-AB95-4A40-A0FA-009D91708AED}" destId="{D94EB749-4548-5A40-B9AA-A2609194F9A3}" srcOrd="1" destOrd="0" presId="urn:microsoft.com/office/officeart/2005/8/layout/hierarchy1"/>
    <dgm:cxn modelId="{41D97929-B1C5-084A-BADB-15B4A08F7796}" type="presParOf" srcId="{4F35AC18-2B7E-2445-A73A-A640C026B548}" destId="{CA4DD775-25F9-3347-96DA-E6E4D27BAC3E}" srcOrd="1" destOrd="0" presId="urn:microsoft.com/office/officeart/2005/8/layout/hierarchy1"/>
    <dgm:cxn modelId="{FF277B58-4834-EF41-A772-1C814ACB351E}" type="presParOf" srcId="{F8CB8280-B4DE-804D-A50D-C71335D0F64B}" destId="{9D914D64-F153-F641-962F-C885BE154FB9}" srcOrd="1" destOrd="0" presId="urn:microsoft.com/office/officeart/2005/8/layout/hierarchy1"/>
    <dgm:cxn modelId="{F842B75A-B53F-8D4D-BF98-8AA6125C9C19}" type="presParOf" srcId="{9D914D64-F153-F641-962F-C885BE154FB9}" destId="{5E3E4298-2EC9-D24F-9598-89C9BB4D7574}" srcOrd="0" destOrd="0" presId="urn:microsoft.com/office/officeart/2005/8/layout/hierarchy1"/>
    <dgm:cxn modelId="{BE1A181D-F807-4D45-A9DE-2F6215619948}" type="presParOf" srcId="{5E3E4298-2EC9-D24F-9598-89C9BB4D7574}" destId="{22B32A13-6BE5-7841-93A0-85CB36A87411}" srcOrd="0" destOrd="0" presId="urn:microsoft.com/office/officeart/2005/8/layout/hierarchy1"/>
    <dgm:cxn modelId="{AA201CCB-D3EE-4D4C-9E61-66BB4DB0AF38}" type="presParOf" srcId="{5E3E4298-2EC9-D24F-9598-89C9BB4D7574}" destId="{73C2C0EC-054A-DD48-A7CD-5826D4D598FE}" srcOrd="1" destOrd="0" presId="urn:microsoft.com/office/officeart/2005/8/layout/hierarchy1"/>
    <dgm:cxn modelId="{9E5DE0A9-BB7F-F340-B55E-F8E8D2B09676}" type="presParOf" srcId="{9D914D64-F153-F641-962F-C885BE154FB9}" destId="{3720C3AC-66B9-D244-BD83-7D50F4A2FE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7CD3A-BBF2-8642-A091-1CA9306FD234}">
      <dsp:nvSpPr>
        <dsp:cNvPr id="0" name=""/>
        <dsp:cNvSpPr/>
      </dsp:nvSpPr>
      <dsp:spPr>
        <a:xfrm>
          <a:off x="3226" y="0"/>
          <a:ext cx="2559558" cy="35814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553" tIns="330200" rIns="19955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b="0" i="0" u="none" strike="noStrike" kern="1200" noProof="0">
              <a:effectLst/>
              <a:latin typeface="Söhne"/>
            </a:rPr>
            <a:t>Tehnicile de ML întâmpină dificultăți în rezolvarea problemelor care implică simboluri, cum ar fi demonstrațiile matematice</a:t>
          </a:r>
          <a:endParaRPr lang="ro-RO" sz="1800" b="0" i="0" u="none" strike="noStrike" kern="1200" noProof="0" dirty="0">
            <a:effectLst/>
            <a:latin typeface="Söhne"/>
          </a:endParaRPr>
        </a:p>
      </dsp:txBody>
      <dsp:txXfrm>
        <a:off x="3226" y="1360932"/>
        <a:ext cx="2559558" cy="2148840"/>
      </dsp:txXfrm>
    </dsp:sp>
    <dsp:sp modelId="{331A6AD6-2243-634C-B4BE-312608EA9CBC}">
      <dsp:nvSpPr>
        <dsp:cNvPr id="0" name=""/>
        <dsp:cNvSpPr/>
      </dsp:nvSpPr>
      <dsp:spPr>
        <a:xfrm>
          <a:off x="745795" y="358140"/>
          <a:ext cx="1074420" cy="10744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1</a:t>
          </a:r>
        </a:p>
      </dsp:txBody>
      <dsp:txXfrm>
        <a:off x="903140" y="515485"/>
        <a:ext cx="759730" cy="759730"/>
      </dsp:txXfrm>
    </dsp:sp>
    <dsp:sp modelId="{E4AE5689-2B08-314E-B640-7BFA94518AA1}">
      <dsp:nvSpPr>
        <dsp:cNvPr id="0" name=""/>
        <dsp:cNvSpPr/>
      </dsp:nvSpPr>
      <dsp:spPr>
        <a:xfrm>
          <a:off x="3226" y="3581328"/>
          <a:ext cx="2559558" cy="72"/>
        </a:xfrm>
        <a:prstGeom prst="rect">
          <a:avLst/>
        </a:prstGeom>
        <a:solidFill>
          <a:schemeClr val="accent5">
            <a:hueOff val="1261765"/>
            <a:satOff val="4108"/>
            <a:lumOff val="1429"/>
            <a:alphaOff val="0"/>
          </a:schemeClr>
        </a:solidFill>
        <a:ln w="34925" cap="flat" cmpd="sng" algn="in">
          <a:solidFill>
            <a:schemeClr val="accent5">
              <a:hueOff val="1261765"/>
              <a:satOff val="4108"/>
              <a:lumOff val="14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E0562-99AF-F547-A890-7B1CF1C54F78}">
      <dsp:nvSpPr>
        <dsp:cNvPr id="0" name=""/>
        <dsp:cNvSpPr/>
      </dsp:nvSpPr>
      <dsp:spPr>
        <a:xfrm>
          <a:off x="2818741" y="0"/>
          <a:ext cx="2559558" cy="3581400"/>
        </a:xfrm>
        <a:prstGeom prst="rect">
          <a:avLst/>
        </a:prstGeom>
        <a:solidFill>
          <a:schemeClr val="accent5">
            <a:tint val="40000"/>
            <a:alpha val="90000"/>
            <a:hueOff val="2926865"/>
            <a:satOff val="9822"/>
            <a:lumOff val="1005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2926865"/>
              <a:satOff val="9822"/>
              <a:lumOff val="10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553" tIns="330200" rIns="19955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baseline="0" noProof="0" dirty="0"/>
            <a:t>Metodele</a:t>
          </a:r>
          <a:r>
            <a:rPr lang="ro-RO" sz="1800" b="0" i="0" kern="1200" noProof="0" dirty="0"/>
            <a:t> de ML pot produce rezultate imprevizibile</a:t>
          </a:r>
          <a:endParaRPr lang="ro-RO" sz="1800" kern="1200" noProof="0" dirty="0"/>
        </a:p>
      </dsp:txBody>
      <dsp:txXfrm>
        <a:off x="2818741" y="1360932"/>
        <a:ext cx="2559558" cy="2148840"/>
      </dsp:txXfrm>
    </dsp:sp>
    <dsp:sp modelId="{2C93D330-B189-A94B-A1F7-6DE7F023BC5C}">
      <dsp:nvSpPr>
        <dsp:cNvPr id="0" name=""/>
        <dsp:cNvSpPr/>
      </dsp:nvSpPr>
      <dsp:spPr>
        <a:xfrm>
          <a:off x="3561310" y="358140"/>
          <a:ext cx="1074420" cy="1074420"/>
        </a:xfrm>
        <a:prstGeom prst="ellipse">
          <a:avLst/>
        </a:prstGeom>
        <a:solidFill>
          <a:schemeClr val="accent5">
            <a:hueOff val="2523530"/>
            <a:satOff val="8217"/>
            <a:lumOff val="2857"/>
            <a:alphaOff val="0"/>
          </a:schemeClr>
        </a:solidFill>
        <a:ln w="34925" cap="flat" cmpd="sng" algn="in">
          <a:solidFill>
            <a:schemeClr val="accent5">
              <a:hueOff val="2523530"/>
              <a:satOff val="8217"/>
              <a:lumOff val="2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2</a:t>
          </a:r>
        </a:p>
      </dsp:txBody>
      <dsp:txXfrm>
        <a:off x="3718655" y="515485"/>
        <a:ext cx="759730" cy="759730"/>
      </dsp:txXfrm>
    </dsp:sp>
    <dsp:sp modelId="{33471768-BF06-7148-92EA-594F80FC2B27}">
      <dsp:nvSpPr>
        <dsp:cNvPr id="0" name=""/>
        <dsp:cNvSpPr/>
      </dsp:nvSpPr>
      <dsp:spPr>
        <a:xfrm>
          <a:off x="2818741" y="3581328"/>
          <a:ext cx="2559558" cy="72"/>
        </a:xfrm>
        <a:prstGeom prst="rect">
          <a:avLst/>
        </a:prstGeom>
        <a:solidFill>
          <a:schemeClr val="accent5">
            <a:hueOff val="3785295"/>
            <a:satOff val="12325"/>
            <a:lumOff val="4286"/>
            <a:alphaOff val="0"/>
          </a:schemeClr>
        </a:solidFill>
        <a:ln w="34925" cap="flat" cmpd="sng" algn="in">
          <a:solidFill>
            <a:schemeClr val="accent5">
              <a:hueOff val="3785295"/>
              <a:satOff val="12325"/>
              <a:lumOff val="42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15B36-6387-4A49-BBF5-E8E5DAC4774F}">
      <dsp:nvSpPr>
        <dsp:cNvPr id="0" name=""/>
        <dsp:cNvSpPr/>
      </dsp:nvSpPr>
      <dsp:spPr>
        <a:xfrm>
          <a:off x="5634255" y="0"/>
          <a:ext cx="2559558" cy="3581400"/>
        </a:xfrm>
        <a:prstGeom prst="rect">
          <a:avLst/>
        </a:prstGeom>
        <a:solidFill>
          <a:schemeClr val="accent5">
            <a:tint val="40000"/>
            <a:alpha val="90000"/>
            <a:hueOff val="5853731"/>
            <a:satOff val="19645"/>
            <a:lumOff val="2009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5853731"/>
              <a:satOff val="19645"/>
              <a:lumOff val="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553" tIns="330200" rIns="19955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b="0" i="0" kern="1200" noProof="0"/>
            <a:t>Verificarea lor implică costuri mari din punct de vedere computațional</a:t>
          </a:r>
          <a:endParaRPr lang="ro-RO" sz="1800" kern="1200" noProof="0" dirty="0"/>
        </a:p>
      </dsp:txBody>
      <dsp:txXfrm>
        <a:off x="5634255" y="1360932"/>
        <a:ext cx="2559558" cy="2148840"/>
      </dsp:txXfrm>
    </dsp:sp>
    <dsp:sp modelId="{31035C9E-D6E3-A541-A4D5-4835D4ABCC9F}">
      <dsp:nvSpPr>
        <dsp:cNvPr id="0" name=""/>
        <dsp:cNvSpPr/>
      </dsp:nvSpPr>
      <dsp:spPr>
        <a:xfrm>
          <a:off x="6376825" y="358140"/>
          <a:ext cx="1074420" cy="1074420"/>
        </a:xfrm>
        <a:prstGeom prst="ellipse">
          <a:avLst/>
        </a:prstGeom>
        <a:solidFill>
          <a:schemeClr val="accent5">
            <a:hueOff val="5047060"/>
            <a:satOff val="16433"/>
            <a:lumOff val="5714"/>
            <a:alphaOff val="0"/>
          </a:schemeClr>
        </a:solidFill>
        <a:ln w="34925" cap="flat" cmpd="sng" algn="in">
          <a:solidFill>
            <a:schemeClr val="accent5">
              <a:hueOff val="5047060"/>
              <a:satOff val="16433"/>
              <a:lumOff val="5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3</a:t>
          </a:r>
        </a:p>
      </dsp:txBody>
      <dsp:txXfrm>
        <a:off x="6534170" y="515485"/>
        <a:ext cx="759730" cy="759730"/>
      </dsp:txXfrm>
    </dsp:sp>
    <dsp:sp modelId="{43E5881B-38AC-9747-9CEE-C4C12D43B66B}">
      <dsp:nvSpPr>
        <dsp:cNvPr id="0" name=""/>
        <dsp:cNvSpPr/>
      </dsp:nvSpPr>
      <dsp:spPr>
        <a:xfrm>
          <a:off x="5634255" y="3581328"/>
          <a:ext cx="2559558" cy="72"/>
        </a:xfrm>
        <a:prstGeom prst="rect">
          <a:avLst/>
        </a:prstGeom>
        <a:solidFill>
          <a:schemeClr val="accent5">
            <a:hueOff val="6308825"/>
            <a:satOff val="20541"/>
            <a:lumOff val="7143"/>
            <a:alphaOff val="0"/>
          </a:schemeClr>
        </a:solidFill>
        <a:ln w="34925" cap="flat" cmpd="sng" algn="in">
          <a:solidFill>
            <a:schemeClr val="accent5">
              <a:hueOff val="6308825"/>
              <a:satOff val="20541"/>
              <a:lumOff val="71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36246-6F02-9F42-A7AB-A65E3DF629EB}">
      <dsp:nvSpPr>
        <dsp:cNvPr id="0" name=""/>
        <dsp:cNvSpPr/>
      </dsp:nvSpPr>
      <dsp:spPr>
        <a:xfrm>
          <a:off x="8449770" y="0"/>
          <a:ext cx="2559558" cy="3581400"/>
        </a:xfrm>
        <a:prstGeom prst="rect">
          <a:avLst/>
        </a:prstGeom>
        <a:solidFill>
          <a:schemeClr val="accent5">
            <a:tint val="40000"/>
            <a:alpha val="90000"/>
            <a:hueOff val="8780596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8780596"/>
              <a:satOff val="29467"/>
              <a:lumOff val="3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553" tIns="330200" rIns="19955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noProof="0"/>
            <a:t>Re</a:t>
          </a:r>
          <a:r>
            <a:rPr lang="ro-RO" sz="1800" b="0" i="0" u="none" kern="1200" noProof="0"/>
            <a:t>zultatele pot fi ambigue din cauza naturii de “black box” a metodelor de Machine Learning</a:t>
          </a:r>
          <a:endParaRPr lang="ro-RO" sz="1800" kern="1200" noProof="0" dirty="0"/>
        </a:p>
      </dsp:txBody>
      <dsp:txXfrm>
        <a:off x="8449770" y="1360932"/>
        <a:ext cx="2559558" cy="2148840"/>
      </dsp:txXfrm>
    </dsp:sp>
    <dsp:sp modelId="{3D1EEB71-8B18-874B-B6A2-669DE10DBE20}">
      <dsp:nvSpPr>
        <dsp:cNvPr id="0" name=""/>
        <dsp:cNvSpPr/>
      </dsp:nvSpPr>
      <dsp:spPr>
        <a:xfrm>
          <a:off x="9192340" y="358140"/>
          <a:ext cx="1074420" cy="1074420"/>
        </a:xfrm>
        <a:prstGeom prst="ellipse">
          <a:avLst/>
        </a:prstGeom>
        <a:solidFill>
          <a:schemeClr val="accent5">
            <a:hueOff val="7570590"/>
            <a:satOff val="24650"/>
            <a:lumOff val="8571"/>
            <a:alphaOff val="0"/>
          </a:schemeClr>
        </a:solidFill>
        <a:ln w="34925" cap="flat" cmpd="sng" algn="in">
          <a:solidFill>
            <a:schemeClr val="accent5">
              <a:hueOff val="7570590"/>
              <a:satOff val="24650"/>
              <a:lumOff val="8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4</a:t>
          </a:r>
        </a:p>
      </dsp:txBody>
      <dsp:txXfrm>
        <a:off x="9349685" y="515485"/>
        <a:ext cx="759730" cy="759730"/>
      </dsp:txXfrm>
    </dsp:sp>
    <dsp:sp modelId="{2AEE49C4-D69B-5C44-ABD7-5C4E6E9C4E56}">
      <dsp:nvSpPr>
        <dsp:cNvPr id="0" name=""/>
        <dsp:cNvSpPr/>
      </dsp:nvSpPr>
      <dsp:spPr>
        <a:xfrm>
          <a:off x="8449770" y="3581328"/>
          <a:ext cx="2559558" cy="72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5F811-B357-E048-B51F-153834BAF70F}">
      <dsp:nvSpPr>
        <dsp:cNvPr id="0" name=""/>
        <dsp:cNvSpPr/>
      </dsp:nvSpPr>
      <dsp:spPr>
        <a:xfrm>
          <a:off x="0" y="550620"/>
          <a:ext cx="6506304" cy="2343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99872" rIns="50496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0" i="0" u="none" kern="1200" noProof="0"/>
            <a:t>Soluția este analizată de Mask Predictor</a:t>
          </a:r>
          <a:endParaRPr lang="ro-RO" sz="2400" kern="1200" noProof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o-RO" sz="2400" b="0" i="0" u="none" kern="1200" noProof="0" dirty="0" err="1"/>
            <a:t>Mask</a:t>
          </a:r>
          <a:r>
            <a:rPr lang="ro-RO" sz="2400" b="0" i="0" u="none" kern="1200" noProof="0" dirty="0"/>
            <a:t> </a:t>
          </a:r>
          <a:r>
            <a:rPr lang="ro-RO" sz="2400" b="0" i="0" u="none" kern="1200" noProof="0" dirty="0" err="1"/>
            <a:t>Predictor</a:t>
          </a:r>
          <a:r>
            <a:rPr lang="ro-RO" sz="2400" b="0" i="0" u="none" kern="1200" noProof="0" dirty="0"/>
            <a:t> identifică componentele predicțiilor Neuro-Solver care nu respectă constrângerile/regulile domeniului (euristici)</a:t>
          </a:r>
          <a:endParaRPr lang="ro-RO" sz="2400" kern="1200" noProof="0" dirty="0"/>
        </a:p>
      </dsp:txBody>
      <dsp:txXfrm>
        <a:off x="0" y="550620"/>
        <a:ext cx="6506304" cy="2343599"/>
      </dsp:txXfrm>
    </dsp:sp>
    <dsp:sp modelId="{0EA7BBB4-D9B7-0D4F-88C9-2B072916B6FD}">
      <dsp:nvSpPr>
        <dsp:cNvPr id="0" name=""/>
        <dsp:cNvSpPr/>
      </dsp:nvSpPr>
      <dsp:spPr>
        <a:xfrm>
          <a:off x="325315" y="196380"/>
          <a:ext cx="4554412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baseline="0" dirty="0"/>
            <a:t>Neural </a:t>
          </a:r>
          <a:r>
            <a:rPr lang="en-GB" sz="2400" b="1" i="0" kern="1200" baseline="0" dirty="0">
              <a:sym typeface="Wingdings" pitchFamily="2" charset="2"/>
            </a:rPr>
            <a:t></a:t>
          </a:r>
          <a:r>
            <a:rPr lang="en-GB" sz="2400" b="1" i="0" kern="1200" baseline="0" dirty="0"/>
            <a:t> Mask Predictor</a:t>
          </a:r>
          <a:endParaRPr lang="en-US" sz="2400" kern="1200" dirty="0"/>
        </a:p>
      </dsp:txBody>
      <dsp:txXfrm>
        <a:off x="359900" y="230965"/>
        <a:ext cx="4485242" cy="639310"/>
      </dsp:txXfrm>
    </dsp:sp>
    <dsp:sp modelId="{B28242CD-196C-BD43-8AAB-63E946B0FF83}">
      <dsp:nvSpPr>
        <dsp:cNvPr id="0" name=""/>
        <dsp:cNvSpPr/>
      </dsp:nvSpPr>
      <dsp:spPr>
        <a:xfrm>
          <a:off x="0" y="3378059"/>
          <a:ext cx="6506304" cy="2003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99872" rIns="50496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o-RO" sz="2400" kern="1200" noProof="0" dirty="0"/>
            <a:t>Rezultatul dintre </a:t>
          </a:r>
          <a:r>
            <a:rPr lang="ro-RO" sz="2400" kern="1200" noProof="0" dirty="0" err="1"/>
            <a:t>Mask</a:t>
          </a:r>
          <a:r>
            <a:rPr lang="ro-RO" sz="2400" kern="1200" noProof="0" dirty="0"/>
            <a:t> </a:t>
          </a:r>
          <a:r>
            <a:rPr lang="ro-RO" sz="2400" kern="1200" noProof="0" dirty="0" err="1"/>
            <a:t>Predictor</a:t>
          </a:r>
          <a:r>
            <a:rPr lang="ro-RO" sz="2400" kern="1200" noProof="0" dirty="0"/>
            <a:t> și </a:t>
          </a:r>
          <a:r>
            <a:rPr lang="ro-RO" sz="2400" kern="1200" noProof="0" dirty="0" err="1"/>
            <a:t>Neuro-solver</a:t>
          </a:r>
          <a:r>
            <a:rPr lang="ro-RO" sz="2400" kern="1200" noProof="0" dirty="0"/>
            <a:t> este combinat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o-RO" sz="2400" b="0" i="0" u="none" kern="1200" noProof="0" dirty="0"/>
            <a:t>Rezultatul este transferat către un Symbolic </a:t>
          </a:r>
          <a:r>
            <a:rPr lang="ro-RO" sz="2400" b="0" i="0" u="none" kern="1200" noProof="0" dirty="0" err="1"/>
            <a:t>Engine</a:t>
          </a:r>
          <a:r>
            <a:rPr lang="ro-RO" sz="2400" b="0" i="0" u="none" kern="1200" noProof="0" dirty="0"/>
            <a:t> (Remember PROLOG?)</a:t>
          </a:r>
          <a:endParaRPr lang="ro-RO" sz="2400" kern="1200" noProof="0" dirty="0"/>
        </a:p>
      </dsp:txBody>
      <dsp:txXfrm>
        <a:off x="0" y="3378059"/>
        <a:ext cx="6506304" cy="2003400"/>
      </dsp:txXfrm>
    </dsp:sp>
    <dsp:sp modelId="{5FF77440-CB18-164D-9100-98637E66BA0C}">
      <dsp:nvSpPr>
        <dsp:cNvPr id="0" name=""/>
        <dsp:cNvSpPr/>
      </dsp:nvSpPr>
      <dsp:spPr>
        <a:xfrm>
          <a:off x="325315" y="3023819"/>
          <a:ext cx="4554412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baseline="0" dirty="0"/>
            <a:t>Mask Predictor </a:t>
          </a:r>
          <a:r>
            <a:rPr lang="en-RO" sz="2400" kern="1200" dirty="0"/>
            <a:t>⊙ </a:t>
          </a:r>
          <a:r>
            <a:rPr lang="en-GB" sz="2400" b="1" i="0" kern="1200" baseline="0" dirty="0"/>
            <a:t>Neural</a:t>
          </a:r>
          <a:r>
            <a:rPr lang="en-RO" sz="2400" kern="1200" dirty="0"/>
            <a:t> </a:t>
          </a:r>
          <a:r>
            <a:rPr lang="en-GB" sz="2400" b="1" i="0" kern="1200" baseline="0" dirty="0"/>
            <a:t> </a:t>
          </a:r>
          <a:r>
            <a:rPr lang="en-GB" sz="2400" b="1" i="0" kern="1200" baseline="0" dirty="0">
              <a:sym typeface="Wingdings" pitchFamily="2" charset="2"/>
            </a:rPr>
            <a:t> Symbolic solver</a:t>
          </a:r>
          <a:endParaRPr lang="en-US" sz="2400" kern="1200" dirty="0"/>
        </a:p>
      </dsp:txBody>
      <dsp:txXfrm>
        <a:off x="359900" y="3058404"/>
        <a:ext cx="4485242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C2E09-481D-9845-AD50-97FE07825D85}">
      <dsp:nvSpPr>
        <dsp:cNvPr id="0" name=""/>
        <dsp:cNvSpPr/>
      </dsp:nvSpPr>
      <dsp:spPr>
        <a:xfrm>
          <a:off x="1172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EB749-4548-5A40-B9AA-A2609194F9A3}">
      <dsp:nvSpPr>
        <dsp:cNvPr id="0" name=""/>
        <dsp:cNvSpPr/>
      </dsp:nvSpPr>
      <dsp:spPr>
        <a:xfrm>
          <a:off x="458260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Visual Sudoku</a:t>
          </a:r>
        </a:p>
      </dsp:txBody>
      <dsp:txXfrm>
        <a:off x="534770" y="778196"/>
        <a:ext cx="3960775" cy="2459240"/>
      </dsp:txXfrm>
    </dsp:sp>
    <dsp:sp modelId="{22B32A13-6BE5-7841-93A0-85CB36A87411}">
      <dsp:nvSpPr>
        <dsp:cNvPr id="0" name=""/>
        <dsp:cNvSpPr/>
      </dsp:nvSpPr>
      <dsp:spPr>
        <a:xfrm>
          <a:off x="5029144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2C0EC-054A-DD48-A7CD-5826D4D598FE}">
      <dsp:nvSpPr>
        <dsp:cNvPr id="0" name=""/>
        <dsp:cNvSpPr/>
      </dsp:nvSpPr>
      <dsp:spPr>
        <a:xfrm>
          <a:off x="5486232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/>
            <a:t>Predicate Classification </a:t>
          </a:r>
          <a:endParaRPr lang="en-US" sz="5000" kern="1200"/>
        </a:p>
      </dsp:txBody>
      <dsp:txXfrm>
        <a:off x="5562742" y="778196"/>
        <a:ext cx="3960775" cy="245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0688E1-3368-354C-8087-1BDDD249F86A}" type="datetimeFigureOut">
              <a:rPr lang="en-RO" smtClean="0"/>
              <a:t>05.02.2024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777B21-8713-1E44-8389-4CF35E91A69D}" type="slidenum">
              <a:rPr lang="en-RO" smtClean="0"/>
              <a:t>‹#›</a:t>
            </a:fld>
            <a:endParaRPr lang="en-R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25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88E1-3368-354C-8087-1BDDD249F86A}" type="datetimeFigureOut">
              <a:rPr lang="en-RO" smtClean="0"/>
              <a:t>05.02.2024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7B21-8713-1E44-8389-4CF35E91A6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603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88E1-3368-354C-8087-1BDDD249F86A}" type="datetimeFigureOut">
              <a:rPr lang="en-RO" smtClean="0"/>
              <a:t>05.02.2024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7B21-8713-1E44-8389-4CF35E91A6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2533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88E1-3368-354C-8087-1BDDD249F86A}" type="datetimeFigureOut">
              <a:rPr lang="en-RO" smtClean="0"/>
              <a:t>05.02.2024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7B21-8713-1E44-8389-4CF35E91A6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1381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688E1-3368-354C-8087-1BDDD249F86A}" type="datetimeFigureOut">
              <a:rPr lang="en-RO" smtClean="0"/>
              <a:t>05.02.2024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777B21-8713-1E44-8389-4CF35E91A69D}" type="slidenum">
              <a:rPr lang="en-RO" smtClean="0"/>
              <a:t>‹#›</a:t>
            </a:fld>
            <a:endParaRPr lang="en-R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3712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88E1-3368-354C-8087-1BDDD249F86A}" type="datetimeFigureOut">
              <a:rPr lang="en-RO" smtClean="0"/>
              <a:t>05.02.2024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7B21-8713-1E44-8389-4CF35E91A6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167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88E1-3368-354C-8087-1BDDD249F86A}" type="datetimeFigureOut">
              <a:rPr lang="en-RO" smtClean="0"/>
              <a:t>05.02.2024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7B21-8713-1E44-8389-4CF35E91A6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4534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88E1-3368-354C-8087-1BDDD249F86A}" type="datetimeFigureOut">
              <a:rPr lang="en-RO" smtClean="0"/>
              <a:t>05.02.2024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7B21-8713-1E44-8389-4CF35E91A6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3773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88E1-3368-354C-8087-1BDDD249F86A}" type="datetimeFigureOut">
              <a:rPr lang="en-RO" smtClean="0"/>
              <a:t>05.02.2024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7B21-8713-1E44-8389-4CF35E91A6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117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688E1-3368-354C-8087-1BDDD249F86A}" type="datetimeFigureOut">
              <a:rPr lang="en-RO" smtClean="0"/>
              <a:t>05.02.2024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777B21-8713-1E44-8389-4CF35E91A69D}" type="slidenum">
              <a:rPr lang="en-RO" smtClean="0"/>
              <a:t>‹#›</a:t>
            </a:fld>
            <a:endParaRPr lang="en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13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688E1-3368-354C-8087-1BDDD249F86A}" type="datetimeFigureOut">
              <a:rPr lang="en-RO" smtClean="0"/>
              <a:t>05.02.2024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777B21-8713-1E44-8389-4CF35E91A69D}" type="slidenum">
              <a:rPr lang="en-RO" smtClean="0"/>
              <a:t>‹#›</a:t>
            </a:fld>
            <a:endParaRPr lang="en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32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0688E1-3368-354C-8087-1BDDD249F86A}" type="datetimeFigureOut">
              <a:rPr lang="en-RO" smtClean="0"/>
              <a:t>05.02.2024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777B21-8713-1E44-8389-4CF35E91A69D}" type="slidenum">
              <a:rPr lang="en-RO" smtClean="0"/>
              <a:t>‹#›</a:t>
            </a:fld>
            <a:endParaRPr lang="en-R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775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84BD1E-1332-2A83-5A35-FE95178CB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076" b="26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RO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40497-28DC-C392-DA90-5824E4F58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RO" dirty="0"/>
              <a:t>NASR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A0F15-4F0F-9B2C-1881-0AABE1DB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i="0" u="none" strike="noStrike">
                <a:solidFill>
                  <a:srgbClr val="191B0E"/>
                </a:solidFill>
                <a:effectLst/>
                <a:latin typeface="-apple-system"/>
              </a:rPr>
              <a:t>Neural Attention for Symbolic Reasoning</a:t>
            </a:r>
          </a:p>
          <a:p>
            <a:pPr>
              <a:spcAft>
                <a:spcPts val="600"/>
              </a:spcAft>
            </a:pPr>
            <a:endParaRPr lang="en-RO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7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CA74-5548-0313-7004-E38D104B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en-RO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12043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914D-1511-B5B9-A633-447DDC06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ro-RO"/>
              <a:t>Problema?	</a:t>
            </a:r>
            <a:endParaRPr lang="ro-RO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4604AD2A-4C8B-9C31-7983-B8FA624C9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571859"/>
              </p:ext>
            </p:extLst>
          </p:nvPr>
        </p:nvGraphicFramePr>
        <p:xfrm>
          <a:off x="974035" y="2286000"/>
          <a:ext cx="110125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19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918EE-44D7-DDB3-88A7-EEAB2231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RO" dirty="0"/>
              <a:t>Soluție?</a:t>
            </a:r>
            <a:br>
              <a:rPr lang="en-RO" dirty="0"/>
            </a:br>
            <a:br>
              <a:rPr lang="en-RO" dirty="0"/>
            </a:br>
            <a:r>
              <a:rPr lang="en-RO" dirty="0"/>
              <a:t>NASR Pipeline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92330EE-8E0D-9243-D7F0-91E4C875C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285159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69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R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RO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mask&#10;&#10;Description automatically generated">
            <a:extLst>
              <a:ext uri="{FF2B5EF4-FFF2-40B4-BE49-F238E27FC236}">
                <a16:creationId xmlns:a16="http://schemas.microsoft.com/office/drawing/2014/main" id="{03756D0C-21E6-1FDA-DB6B-7FBCF7A8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1835496"/>
            <a:ext cx="9550581" cy="31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4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DC603-7B19-2E5D-211C-FFF0DA38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RO" dirty="0"/>
              <a:t>Invățare</a:t>
            </a:r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R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0E2D7-CD11-0707-2407-62675499A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1" y="1123486"/>
                <a:ext cx="9639868" cy="3516753"/>
              </a:xfrm>
            </p:spPr>
            <p:txBody>
              <a:bodyPr anchor="ctr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ro-RO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o-RO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o-RO" sz="1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sb</m:t>
                    </m:r>
                    <m:d>
                      <m:dPr>
                        <m:ctrlPr>
                          <a:rPr lang="ro-RO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o-RO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ns</m:t>
                        </m:r>
                        <m:d>
                          <m:dPr>
                            <m:ctrlPr>
                              <a:rPr lang="ro-RO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o-RO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⊙</m:t>
                        </m:r>
                        <m:func>
                          <m:funcPr>
                            <m:ctrlPr>
                              <a:rPr lang="ro-RO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arg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ro-RO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o-RO" sz="14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o-RO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o-RO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mp</m:t>
                                    </m:r>
                                    <m:d>
                                      <m:dPr>
                                        <m:ctrlPr>
                                          <a:rPr lang="ro-RO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o-RO" sz="14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ns</m:t>
                                        </m:r>
                                        <m:d>
                                          <m:dPr>
                                            <m:ctrlPr>
                                              <a:rPr lang="ro-RO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o-RO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ℛ</m:t>
                        </m:r>
                      </m:e>
                    </m:d>
                  </m:oMath>
                </a14:m>
                <a:r>
                  <a:rPr lang="ro-RO" sz="1400" dirty="0">
                    <a:effectLst/>
                  </a:rPr>
                  <a:t> </a:t>
                </a:r>
              </a:p>
              <a:p>
                <a:r>
                  <a:rPr lang="ro-RO" sz="1400" dirty="0">
                    <a:latin typeface="NimbusRomNo9L"/>
                  </a:rPr>
                  <a:t>Ținând cont că</a:t>
                </a:r>
                <a:r>
                  <a:rPr lang="ro-RO" sz="1400" b="0" i="0" u="none" strike="noStrike" dirty="0">
                    <a:effectLst/>
                    <a:latin typeface="Söhne"/>
                  </a:rPr>
                  <a:t> Symbolic-Solverul</a:t>
                </a:r>
                <a:r>
                  <a:rPr lang="ro-RO" sz="1400" i="0" dirty="0">
                    <a:latin typeface="Söhne"/>
                  </a:rPr>
                  <a:t> nu este diferențiabil, metoda retro-propagării nu poate fi aplicat</a:t>
                </a:r>
                <a:r>
                  <a:rPr lang="ro-RO" sz="1400" dirty="0">
                    <a:latin typeface="Söhne"/>
                  </a:rPr>
                  <a:t>ă</a:t>
                </a:r>
                <a:endParaRPr lang="ro-RO" sz="1400" dirty="0">
                  <a:effectLst/>
                </a:endParaRPr>
              </a:p>
              <a:p>
                <a:r>
                  <a:rPr lang="ro-RO" sz="1400" dirty="0"/>
                  <a:t>Supervizată:</a:t>
                </a:r>
                <a:endParaRPr lang="ro-RO" sz="1400" b="0" i="0" u="none" strike="noStrike" dirty="0">
                  <a:effectLst/>
                  <a:latin typeface="Söhne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o-RO" sz="1400" b="0" i="0" u="none" strike="noStrike" dirty="0">
                    <a:effectLst/>
                    <a:latin typeface="Söhne"/>
                  </a:rPr>
                  <a:t>Neuro-Solver și Mask-Predictor sunt pre-antrenați individual în mod supervizat.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o-RO" sz="1400" dirty="0">
                    <a:effectLst/>
                  </a:rPr>
                  <a:t>Pentru antrenarea Neuro-Solver-ului se folosesc datele de test pentru întregul ansamblu (</a:t>
                </a:r>
                <a14:m>
                  <m:oMath xmlns:m="http://schemas.openxmlformats.org/officeDocument/2006/math">
                    <m:r>
                      <a:rPr lang="ro-RO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ro-RO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ro-RO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d>
                      <m:dPr>
                        <m:ctrlPr>
                          <a:rPr lang="ro-RO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ro-RO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ro-RO" sz="1400" dirty="0">
                    <a:effectLst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o-RO" sz="1400" dirty="0"/>
                  <a:t>Pentru Mask-Predictor se formează un nou set de date de forma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ro-RO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d>
                      <m:dPr>
                        <m:ctrlPr>
                          <a:rPr lang="ro-RO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ro-RO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ro-RO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ro-RO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 </m:t>
                    </m:r>
                    <m:sSub>
                      <m:sSubPr>
                        <m:ctrlPr>
                          <a:rPr lang="ro-RO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o-RO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o-RO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o-RO" sz="1400" dirty="0">
                    <a:effectLst/>
                  </a:rPr>
                  <a:t>, unde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o-RO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400" dirty="0">
                    <a:effectLst/>
                  </a:rPr>
                  <a:t> este: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o-RO" sz="1400" dirty="0"/>
                  <a:t>1. luat din D, se adaugă ”noise”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o-RO" sz="1400" dirty="0"/>
                  <a:t>2. generat sintetic dintr-o distribuție uniforma a lui D</a:t>
                </a:r>
                <a:endParaRPr lang="ro-RO" sz="1400" dirty="0">
                  <a:effectLst/>
                </a:endParaRPr>
              </a:p>
              <a:p>
                <a:r>
                  <a:rPr lang="ro-RO" sz="1400" b="0" dirty="0">
                    <a:effectLst/>
                    <a:latin typeface="NimbusRomNo9L"/>
                  </a:rPr>
                  <a:t>Nesupervizată - Reinforcement Learning </a:t>
                </a:r>
              </a:p>
              <a:p>
                <a:pPr lvl="1"/>
                <a:r>
                  <a:rPr lang="ro-RO" sz="1400" b="0" i="0" u="none" strike="noStrike" dirty="0">
                    <a:effectLst/>
                    <a:latin typeface="Söhne"/>
                  </a:rPr>
                  <a:t>Învățarea ‘end-to-end’ ajustează componentele neurale la interacțiunile </a:t>
                </a:r>
                <a:r>
                  <a:rPr lang="ro-RO" sz="1400" b="0" i="0" u="none" strike="noStrike" dirty="0" err="1">
                    <a:effectLst/>
                    <a:latin typeface="Söhne"/>
                  </a:rPr>
                  <a:t>Symbolic</a:t>
                </a:r>
                <a:r>
                  <a:rPr lang="ro-RO" sz="1400" b="0" i="0" u="none" strike="noStrike" dirty="0">
                    <a:effectLst/>
                    <a:latin typeface="Söhne"/>
                  </a:rPr>
                  <a:t>-</a:t>
                </a:r>
                <a:r>
                  <a:rPr lang="ro-RO" sz="1400" b="0" i="0" u="none" strike="noStrike" dirty="0" err="1">
                    <a:effectLst/>
                    <a:latin typeface="Söhne"/>
                  </a:rPr>
                  <a:t>Solver</a:t>
                </a:r>
                <a:r>
                  <a:rPr lang="ro-RO" sz="1400" b="0" i="0" u="none" strike="noStrike" dirty="0">
                    <a:effectLst/>
                    <a:latin typeface="Söhne"/>
                  </a:rPr>
                  <a:t>-ului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o-RO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ro-RO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ro-RO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ro-RO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ro-RO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func>
                      <m:funcPr>
                        <m:ctrlPr>
                          <a:rPr lang="ro-RO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ro-RO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o-RO" sz="1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ro-RO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e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𝑛𝑠</m:t>
                        </m:r>
                        <m:d>
                          <m:dPr>
                            <m:ctrlPr>
                              <a:rPr lang="ro-RO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o-RO" sz="1400" dirty="0">
                    <a:effectLst/>
                  </a:rPr>
                  <a:t> </a:t>
                </a:r>
                <a:endParaRPr lang="ro-RO" sz="1400" b="0" i="0" u="none" strike="noStrike" dirty="0">
                  <a:effectLst/>
                  <a:latin typeface="Söhne"/>
                </a:endParaRPr>
              </a:p>
              <a:p>
                <a:pPr lvl="1"/>
                <a:endParaRPr lang="ro-RO" sz="1400" i="0" dirty="0">
                  <a:latin typeface="Söhne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0E2D7-CD11-0707-2407-62675499A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1" y="1123486"/>
                <a:ext cx="9639868" cy="3516753"/>
              </a:xfrm>
              <a:blipFill>
                <a:blip r:embed="rId2"/>
                <a:stretch>
                  <a:fillRect l="-132" t="-359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9ED8-B085-771E-E7AC-4FFA0C65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RO" dirty="0"/>
              <a:t>Pros: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DD58-7D9A-BFE0-5FB4-307ACC89C643}"/>
              </a:ext>
            </a:extLst>
          </p:cNvPr>
          <p:cNvSpPr>
            <a:spLocks/>
          </p:cNvSpPr>
          <p:nvPr/>
        </p:nvSpPr>
        <p:spPr>
          <a:xfrm>
            <a:off x="1701993" y="1648937"/>
            <a:ext cx="8940414" cy="2569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defTabSz="421310">
              <a:spcAft>
                <a:spcPts val="582"/>
              </a:spcAft>
              <a:buFont typeface="Arial" panose="020B0604020202020204" pitchFamily="34" charset="0"/>
              <a:buChar char="•"/>
            </a:pPr>
            <a:r>
              <a:rPr lang="ro-RO" sz="1600" dirty="0"/>
              <a:t>Util pentru rezolvarea sarcinilor în care raționamentul exhaustiv (probabilistic) nu este fezabil</a:t>
            </a:r>
          </a:p>
          <a:p>
            <a:pPr marL="285750" indent="-285750" defTabSz="421310">
              <a:spcAft>
                <a:spcPts val="582"/>
              </a:spcAft>
              <a:buFont typeface="Arial" panose="020B0604020202020204" pitchFamily="34" charset="0"/>
              <a:buChar char="•"/>
            </a:pPr>
            <a:endParaRPr lang="ro-RO" sz="1600" dirty="0"/>
          </a:p>
          <a:p>
            <a:pPr marL="285750" indent="-285750" defTabSz="421310">
              <a:spcAft>
                <a:spcPts val="582"/>
              </a:spcAft>
              <a:buFont typeface="Arial" panose="020B0604020202020204" pitchFamily="34" charset="0"/>
              <a:buChar char="•"/>
            </a:pPr>
            <a:r>
              <a:rPr lang="ro-RO" sz="1600" dirty="0"/>
              <a:t>Constrângerile necesare sunt îndeplinite</a:t>
            </a:r>
          </a:p>
          <a:p>
            <a:pPr marL="285750" indent="-285750" defTabSz="421310">
              <a:spcAft>
                <a:spcPts val="582"/>
              </a:spcAft>
              <a:buFont typeface="Arial" panose="020B0604020202020204" pitchFamily="34" charset="0"/>
              <a:buChar char="•"/>
            </a:pPr>
            <a:endParaRPr lang="ro-RO" sz="1600" dirty="0"/>
          </a:p>
          <a:p>
            <a:pPr marL="285750" indent="-285750" defTabSz="421310">
              <a:spcAft>
                <a:spcPts val="582"/>
              </a:spcAft>
              <a:buFont typeface="Arial" panose="020B0604020202020204" pitchFamily="34" charset="0"/>
              <a:buChar char="•"/>
            </a:pPr>
            <a:r>
              <a:rPr lang="ro-RO" sz="1600" dirty="0"/>
              <a:t>Mai rapid decât un simplu Symbolic-</a:t>
            </a:r>
            <a:r>
              <a:rPr lang="ro-RO" sz="1600" dirty="0" err="1"/>
              <a:t>Solver</a:t>
            </a:r>
            <a:endParaRPr lang="ro-RO" sz="1600" dirty="0"/>
          </a:p>
          <a:p>
            <a:pPr marL="285750" indent="-285750" defTabSz="421310">
              <a:spcAft>
                <a:spcPts val="582"/>
              </a:spcAft>
              <a:buFont typeface="Arial" panose="020B0604020202020204" pitchFamily="34" charset="0"/>
              <a:buChar char="•"/>
            </a:pPr>
            <a:endParaRPr lang="ro-RO" sz="1600" dirty="0"/>
          </a:p>
          <a:p>
            <a:pPr marL="285750" indent="-285750" defTabSz="421310">
              <a:spcAft>
                <a:spcPts val="582"/>
              </a:spcAft>
              <a:buFont typeface="Arial" panose="020B0604020202020204" pitchFamily="34" charset="0"/>
              <a:buChar char="•"/>
            </a:pPr>
            <a:r>
              <a:rPr lang="ro-RO" sz="1600" dirty="0"/>
              <a:t>Modularizare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2E254-A189-CE66-BB18-6C941B546338}"/>
              </a:ext>
            </a:extLst>
          </p:cNvPr>
          <p:cNvSpPr txBox="1"/>
          <p:nvPr/>
        </p:nvSpPr>
        <p:spPr>
          <a:xfrm>
            <a:off x="1701993" y="5308400"/>
            <a:ext cx="7262158" cy="993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21310">
              <a:spcAft>
                <a:spcPts val="582"/>
              </a:spcAft>
              <a:buFont typeface="Arial" panose="020B0604020202020204" pitchFamily="34" charset="0"/>
              <a:buChar char="•"/>
            </a:pPr>
            <a:r>
              <a:rPr lang="ro-RO" sz="165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Timpul de inferență este mai mare decât </a:t>
            </a:r>
            <a:r>
              <a:rPr lang="ro-RO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 unui model pur neural </a:t>
            </a:r>
            <a:endParaRPr lang="ro-RO" sz="1659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421310">
              <a:spcAft>
                <a:spcPts val="582"/>
              </a:spcAft>
              <a:buFont typeface="Arial" panose="020B0604020202020204" pitchFamily="34" charset="0"/>
              <a:buChar char="•"/>
            </a:pPr>
            <a:endParaRPr lang="ro-R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/>
              <a:t>Mask-Predictor nu garantează găsirea tuturor ‘greșelilor’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A0D70DD-8B26-C49A-8360-5F09CBB35EFF}"/>
              </a:ext>
            </a:extLst>
          </p:cNvPr>
          <p:cNvSpPr txBox="1">
            <a:spLocks/>
          </p:cNvSpPr>
          <p:nvPr/>
        </p:nvSpPr>
        <p:spPr>
          <a:xfrm>
            <a:off x="1371600" y="4421760"/>
            <a:ext cx="8940414" cy="1383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42620">
              <a:spcAft>
                <a:spcPts val="582"/>
              </a:spcAft>
            </a:pPr>
            <a:r>
              <a:rPr lang="en-RO" sz="4055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Cons: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34709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108D-4670-7D27-234B-8CE7DE3E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RO" dirty="0"/>
              <a:t>Exemple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36BDA-92AD-86AC-5F4C-5D713176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1312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78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F8D1-2029-B6D0-AB7D-5F5B711C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Visual Sudoku</a:t>
            </a:r>
          </a:p>
        </p:txBody>
      </p:sp>
      <p:pic>
        <p:nvPicPr>
          <p:cNvPr id="1025" name="Picture 1" descr="page3image1877190656">
            <a:extLst>
              <a:ext uri="{FF2B5EF4-FFF2-40B4-BE49-F238E27FC236}">
                <a16:creationId xmlns:a16="http://schemas.microsoft.com/office/drawing/2014/main" id="{58A9BCB3-6DBF-62B7-45F0-28B9F3131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019"/>
            <a:ext cx="1815044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ge3image1877190960">
            <a:extLst>
              <a:ext uri="{FF2B5EF4-FFF2-40B4-BE49-F238E27FC236}">
                <a16:creationId xmlns:a16="http://schemas.microsoft.com/office/drawing/2014/main" id="{634B558B-7F14-E5A3-EEAB-DCA665701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9" y="3292718"/>
            <a:ext cx="11366839" cy="348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1E162A-8E70-17C0-3546-B79D4DF5795D}"/>
              </a:ext>
            </a:extLst>
          </p:cNvPr>
          <p:cNvSpPr txBox="1"/>
          <p:nvPr/>
        </p:nvSpPr>
        <p:spPr>
          <a:xfrm>
            <a:off x="1371600" y="1428750"/>
            <a:ext cx="7471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Context:</a:t>
            </a:r>
          </a:p>
          <a:p>
            <a:endParaRPr lang="en-R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RO" sz="2000" dirty="0"/>
              <a:t>Grid de sudoku cu cifre scrise de “mână”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RO" sz="2000" dirty="0"/>
              <a:t>Gridul trebuie umplut</a:t>
            </a:r>
          </a:p>
        </p:txBody>
      </p:sp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CC488FC5-5B37-32A6-77DC-7C1EB4171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460" y="147759"/>
            <a:ext cx="2413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B042-38C5-CED4-E9D7-B42177E6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Predicate Classification</a:t>
            </a:r>
          </a:p>
        </p:txBody>
      </p:sp>
      <p:pic>
        <p:nvPicPr>
          <p:cNvPr id="3074" name="Picture 2" descr="page4image82705152">
            <a:extLst>
              <a:ext uri="{FF2B5EF4-FFF2-40B4-BE49-F238E27FC236}">
                <a16:creationId xmlns:a16="http://schemas.microsoft.com/office/drawing/2014/main" id="{71555B10-E115-A2EA-65B8-405354C6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7" y="3326634"/>
            <a:ext cx="11374403" cy="33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094BB0-1A2E-960D-3EC2-F8027510CEAD}"/>
              </a:ext>
            </a:extLst>
          </p:cNvPr>
          <p:cNvSpPr txBox="1"/>
          <p:nvPr/>
        </p:nvSpPr>
        <p:spPr>
          <a:xfrm>
            <a:off x="1371600" y="1428750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Context:</a:t>
            </a:r>
          </a:p>
          <a:p>
            <a:endParaRPr lang="en-R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RO" sz="2000" dirty="0"/>
              <a:t>Se generează un graf relațional bazat pe ‘obiectele înrămate’ din imagine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RO" sz="2000" dirty="0"/>
              <a:t>Definirea unui set de reguli strict pentru eliminarea ambiguitaților/ erorilor</a:t>
            </a:r>
          </a:p>
        </p:txBody>
      </p:sp>
    </p:spTree>
    <p:extLst>
      <p:ext uri="{BB962C8B-B14F-4D97-AF65-F5344CB8AC3E}">
        <p14:creationId xmlns:p14="http://schemas.microsoft.com/office/powerpoint/2010/main" val="26405426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515</TotalTime>
  <Words>335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Cambria Math</vt:lpstr>
      <vt:lpstr>Franklin Gothic Book</vt:lpstr>
      <vt:lpstr>NimbusRomNo9L</vt:lpstr>
      <vt:lpstr>Söhne</vt:lpstr>
      <vt:lpstr>Wingdings</vt:lpstr>
      <vt:lpstr>Crop</vt:lpstr>
      <vt:lpstr>NASR</vt:lpstr>
      <vt:lpstr>Problema? </vt:lpstr>
      <vt:lpstr>Soluție?  NASR Pipeline</vt:lpstr>
      <vt:lpstr>PowerPoint Presentation</vt:lpstr>
      <vt:lpstr>Invățare</vt:lpstr>
      <vt:lpstr>Pros:</vt:lpstr>
      <vt:lpstr>Exemple</vt:lpstr>
      <vt:lpstr>Visual Sudoku</vt:lpstr>
      <vt:lpstr>Predicate Classification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NASR</dc:title>
  <dc:creator>Florin Buzaș</dc:creator>
  <cp:lastModifiedBy>Florin Buzaș</cp:lastModifiedBy>
  <cp:revision>5</cp:revision>
  <dcterms:created xsi:type="dcterms:W3CDTF">2024-02-05T13:10:51Z</dcterms:created>
  <dcterms:modified xsi:type="dcterms:W3CDTF">2024-02-05T21:46:12Z</dcterms:modified>
</cp:coreProperties>
</file>