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fc02a709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fc02a709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fc02a709e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fc02a709e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c02a709e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c02a709e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fc02a709e_0_1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fc02a709e_0_1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fc02a709e_0_1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fc02a709e_0_1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c02a709e_0_1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c02a709e_0_1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c02a709e_0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c02a709e_0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c02a709e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c02a709e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8724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Too Tasty To Waste</a:t>
            </a:r>
            <a:endParaRPr dirty="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6200" y="2676750"/>
            <a:ext cx="2336100" cy="23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607250" y="2903250"/>
            <a:ext cx="538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~SIPLASPLAS~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90250" y="3773225"/>
            <a:ext cx="5384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Salvăm alimentele, reducem risipa!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Ajută în lupta împotriva poluării savurând mâncarea ta favorită la prețuri imbatabile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055675" y="4566450"/>
            <a:ext cx="578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PoliHack Hackathon Project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Problema - deșeuri alimentare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Doar restaurantele din SUA generează anual între 10 și 15 miliarde de kilograme de deșeuri alimentare.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Până la 10% din alimentele achiziționate de acestea sunt irosite înainte de ajunge la consumator.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Datorită procesului de putrefacție, deșeurile alimentare sunt o sursă semnificativă de metan - un gaz cu efect de seră de 21 de ori mai puternic decât dioxidul de carbon.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 Cultivarea și transportul hranei care se irosește poluează la fel de mult ca 39 de milioane de vehicule de pasageri.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Soluția - Too Tasty To Waste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Un website care oferă posibilitatea restaurantelor, dar și supermarketurilor, instituțiilor și producătorilor de a-și oferi produsele care urmează a fi aruncate la un preț avantajos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Dimensiunea pieței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Ne adresăm tuturor companiilor sau producătorilor care la sfârșitul zilei rămân cu un surplus de alimente care urmează a fi aruncat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Model de afaceri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 urma unui contract încheiat între noi și companiile care vor să utilizeze produsul nostru vom percepe un comision pentru fiecare comandă plasată.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9143999" cy="510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Competiție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234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Share Food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Valabil doar în Cluj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Clienții sunt doar organizații umanitare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Aplicație greu de utilizat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632275" y="1229875"/>
            <a:ext cx="3234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Too Good To Go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Valabil doar în puține orașe din SUA și Danemarca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Clienții nu au libertatea de a alege produsele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Avantajul nostru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În contrast cu celelalte opțiuni soluția noastră este foarte ușor scalabilă, astfel nu se rezumă la câteva locații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"/>
              <a:t>Datorită dimensiunii pieței pe care o țintim vom avea un potențial uriaș de companii și producători parteneri, dar și o gamă variată de opțiuni pentru clienți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Echipa de dezvoltare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9649"/>
          <a:stretch/>
        </p:blipFill>
        <p:spPr>
          <a:xfrm>
            <a:off x="3772888" y="1337025"/>
            <a:ext cx="1514800" cy="18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l="18791" r="14899"/>
          <a:stretch/>
        </p:blipFill>
        <p:spPr>
          <a:xfrm>
            <a:off x="839499" y="1337025"/>
            <a:ext cx="1514800" cy="18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6650" y="1337025"/>
            <a:ext cx="1514789" cy="18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744150" y="3412425"/>
            <a:ext cx="17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Front-end engineer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677550" y="3412425"/>
            <a:ext cx="17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Back-end engineer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735650" y="3412425"/>
            <a:ext cx="19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Full-stack developer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960050" y="3163525"/>
            <a:ext cx="17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Vlad Ciocoiu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3873350" y="3163525"/>
            <a:ext cx="17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Andrei Nicula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6836900" y="3163525"/>
            <a:ext cx="170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Răzvan Hanghicel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Too Tasty To Waste</vt:lpstr>
      <vt:lpstr>Problema - deșeuri alimentare</vt:lpstr>
      <vt:lpstr>Soluția - Too Tasty To Waste</vt:lpstr>
      <vt:lpstr>Dimensiunea pieței</vt:lpstr>
      <vt:lpstr>Model de afaceri</vt:lpstr>
      <vt:lpstr>PowerPoint Presentation</vt:lpstr>
      <vt:lpstr>Competiție</vt:lpstr>
      <vt:lpstr>Avantajul nostru</vt:lpstr>
      <vt:lpstr>Echipa de dezvoltare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Tasty To Waste</dc:title>
  <cp:lastModifiedBy>Andrei Bogdan Nicula</cp:lastModifiedBy>
  <cp:revision>1</cp:revision>
  <dcterms:modified xsi:type="dcterms:W3CDTF">2021-12-05T14:54:25Z</dcterms:modified>
</cp:coreProperties>
</file>