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3007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3" autoAdjust="0"/>
  </p:normalViewPr>
  <p:slideViewPr>
    <p:cSldViewPr>
      <p:cViewPr varScale="1">
        <p:scale>
          <a:sx n="72" d="100"/>
          <a:sy n="72" d="100"/>
        </p:scale>
        <p:origin x="1242" y="84"/>
      </p:cViewPr>
      <p:guideLst>
        <p:guide orient="horz" pos="198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A4F7A-2FF6-4B0C-9CFC-82AE92BD66AF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65FC3-42AF-4975-B57E-A91391C396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54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17/9/2018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685800"/>
            <a:ext cx="4975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1388" y="685800"/>
            <a:ext cx="4975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7332"/>
            <a:ext cx="7772400" cy="13505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70447"/>
            <a:ext cx="6400800" cy="16102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25"/>
            <a:ext cx="8229600" cy="10501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0188"/>
            <a:ext cx="8229600" cy="41582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2328"/>
            <a:ext cx="2057400" cy="537608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2328"/>
            <a:ext cx="6019800" cy="53760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25"/>
            <a:ext cx="8229600" cy="10501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188"/>
            <a:ext cx="8229600" cy="41582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48842"/>
            <a:ext cx="7772400" cy="125140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70546"/>
            <a:ext cx="7772400" cy="13782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25"/>
            <a:ext cx="8229600" cy="10501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0188"/>
            <a:ext cx="4038600" cy="415822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0188"/>
            <a:ext cx="4038600" cy="415822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25"/>
            <a:ext cx="8229600" cy="10501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389"/>
            <a:ext cx="4040188" cy="5877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8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8170"/>
            <a:ext cx="4040188" cy="36302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410389"/>
            <a:ext cx="4041775" cy="5877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8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998170"/>
            <a:ext cx="4041775" cy="36302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25"/>
            <a:ext cx="8229600" cy="10501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50866"/>
            <a:ext cx="3008313" cy="106763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0868"/>
            <a:ext cx="5111750" cy="53775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318503"/>
            <a:ext cx="3008313" cy="4309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598" indent="0">
              <a:buNone/>
              <a:defRPr sz="900"/>
            </a:lvl4pPr>
            <a:lvl5pPr marL="1828798" indent="0">
              <a:buNone/>
              <a:defRPr sz="900"/>
            </a:lvl5pPr>
            <a:lvl6pPr marL="2285998" indent="0">
              <a:buNone/>
              <a:defRPr sz="900"/>
            </a:lvl6pPr>
            <a:lvl7pPr marL="2743198" indent="0">
              <a:buNone/>
              <a:defRPr sz="900"/>
            </a:lvl7pPr>
            <a:lvl8pPr marL="3200397" indent="0">
              <a:buNone/>
              <a:defRPr sz="900"/>
            </a:lvl8pPr>
            <a:lvl9pPr marL="36575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10552"/>
            <a:ext cx="5486400" cy="52069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2989"/>
            <a:ext cx="5486400" cy="3780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8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8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31245"/>
            <a:ext cx="5486400" cy="739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598" indent="0">
              <a:buNone/>
              <a:defRPr sz="900"/>
            </a:lvl4pPr>
            <a:lvl5pPr marL="1828798" indent="0">
              <a:buNone/>
              <a:defRPr sz="900"/>
            </a:lvl5pPr>
            <a:lvl6pPr marL="2285998" indent="0">
              <a:buNone/>
              <a:defRPr sz="900"/>
            </a:lvl6pPr>
            <a:lvl7pPr marL="2743198" indent="0">
              <a:buNone/>
              <a:defRPr sz="900"/>
            </a:lvl7pPr>
            <a:lvl8pPr marL="3200397" indent="0">
              <a:buNone/>
              <a:defRPr sz="900"/>
            </a:lvl8pPr>
            <a:lvl9pPr marL="36575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066800" y="217886"/>
            <a:ext cx="6781800" cy="5751908"/>
          </a:xfrm>
          <a:prstGeom prst="roundRect">
            <a:avLst>
              <a:gd name="adj" fmla="val 354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51698" y="602275"/>
            <a:ext cx="6439261" cy="2929120"/>
            <a:chOff x="-1433735" y="1531517"/>
            <a:chExt cx="2576734" cy="5167398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433735" y="1797512"/>
              <a:ext cx="2576734" cy="4901403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logic::core</a:t>
              </a:r>
              <a:endParaRPr lang="en-SG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6768" y="1531517"/>
              <a:ext cx="576230" cy="258479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251697" y="3759995"/>
            <a:ext cx="6439259" cy="1752599"/>
            <a:chOff x="-613660" y="1232995"/>
            <a:chExt cx="1756659" cy="337527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613660" y="1523997"/>
              <a:ext cx="1756659" cy="3084268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logic::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0160" y="1232995"/>
              <a:ext cx="392839" cy="282173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8077200" y="217884"/>
            <a:ext cx="914400" cy="575988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8534400" y="-74946"/>
            <a:ext cx="609600" cy="6273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cxnSp>
        <p:nvCxnSpPr>
          <p:cNvPr id="14" name="Straight Arrow Connector 13"/>
          <p:cNvCxnSpPr>
            <a:stCxn id="12" idx="2"/>
            <a:endCxn id="16" idx="0"/>
          </p:cNvCxnSpPr>
          <p:nvPr userDrawn="1"/>
        </p:nvCxnSpPr>
        <p:spPr>
          <a:xfrm flipH="1">
            <a:off x="4471327" y="3531395"/>
            <a:ext cx="2" cy="37970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9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599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599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599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599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599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599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599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8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>
          <a:xfrm>
            <a:off x="3686909" y="4598735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Logic</a:t>
            </a:r>
            <a:endParaRPr lang="en-SG" sz="16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81000" y="4250951"/>
            <a:ext cx="609600" cy="42671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UI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071200" y="1483716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InstructorsLogic</a:t>
            </a:r>
            <a:endParaRPr lang="en-SG" sz="1600" b="1" dirty="0"/>
          </a:p>
        </p:txBody>
      </p:sp>
      <p:sp>
        <p:nvSpPr>
          <p:cNvPr id="138" name="Rectangle 137"/>
          <p:cNvSpPr/>
          <p:nvPr/>
        </p:nvSpPr>
        <p:spPr>
          <a:xfrm>
            <a:off x="5071200" y="1873147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StudentsLogic</a:t>
            </a:r>
            <a:endParaRPr lang="en-SG" sz="1600" b="1" dirty="0"/>
          </a:p>
        </p:txBody>
      </p:sp>
      <p:sp>
        <p:nvSpPr>
          <p:cNvPr id="139" name="Rectangle 138"/>
          <p:cNvSpPr/>
          <p:nvPr/>
        </p:nvSpPr>
        <p:spPr>
          <a:xfrm>
            <a:off x="5071200" y="2657628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FeedbackSessionsLogic</a:t>
            </a:r>
            <a:endParaRPr lang="en-SG" sz="1600" b="1" dirty="0"/>
          </a:p>
        </p:txBody>
      </p:sp>
      <p:cxnSp>
        <p:nvCxnSpPr>
          <p:cNvPr id="140" name="Straight Arrow Connector 139"/>
          <p:cNvCxnSpPr>
            <a:stCxn id="138" idx="3"/>
          </p:cNvCxnSpPr>
          <p:nvPr/>
        </p:nvCxnSpPr>
        <p:spPr>
          <a:xfrm>
            <a:off x="7375200" y="2010306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7" idx="3"/>
          </p:cNvCxnSpPr>
          <p:nvPr/>
        </p:nvCxnSpPr>
        <p:spPr>
          <a:xfrm>
            <a:off x="7375200" y="1620876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071200" y="1092994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AccountsLogic</a:t>
            </a:r>
            <a:endParaRPr lang="en-SG" sz="1600" b="1" dirty="0"/>
          </a:p>
        </p:txBody>
      </p:sp>
      <p:sp>
        <p:nvSpPr>
          <p:cNvPr id="143" name="Rectangle 142"/>
          <p:cNvSpPr/>
          <p:nvPr/>
        </p:nvSpPr>
        <p:spPr>
          <a:xfrm>
            <a:off x="5071200" y="2266403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CoursesLogic</a:t>
            </a:r>
            <a:endParaRPr lang="en-SG" sz="1600" b="1" dirty="0"/>
          </a:p>
        </p:txBody>
      </p:sp>
      <p:cxnSp>
        <p:nvCxnSpPr>
          <p:cNvPr id="144" name="Straight Arrow Connector 143"/>
          <p:cNvCxnSpPr>
            <a:stCxn id="142" idx="3"/>
          </p:cNvCxnSpPr>
          <p:nvPr/>
        </p:nvCxnSpPr>
        <p:spPr>
          <a:xfrm>
            <a:off x="7375200" y="1230154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3"/>
          </p:cNvCxnSpPr>
          <p:nvPr/>
        </p:nvCxnSpPr>
        <p:spPr>
          <a:xfrm>
            <a:off x="7375200" y="2403563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9" idx="3"/>
          </p:cNvCxnSpPr>
          <p:nvPr/>
        </p:nvCxnSpPr>
        <p:spPr>
          <a:xfrm>
            <a:off x="7375200" y="2794788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071200" y="3047798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*Logic</a:t>
            </a:r>
            <a:endParaRPr lang="en-SG" sz="1600" b="1" dirty="0"/>
          </a:p>
        </p:txBody>
      </p:sp>
      <p:cxnSp>
        <p:nvCxnSpPr>
          <p:cNvPr id="153" name="Straight Arrow Connector 152"/>
          <p:cNvCxnSpPr>
            <a:stCxn id="152" idx="3"/>
          </p:cNvCxnSpPr>
          <p:nvPr/>
        </p:nvCxnSpPr>
        <p:spPr>
          <a:xfrm>
            <a:off x="7375200" y="3184958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3761" y="4677670"/>
            <a:ext cx="900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598727" y="4299072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EmailSender</a:t>
            </a:r>
            <a:endParaRPr lang="en-SG" sz="1600" b="1" dirty="0"/>
          </a:p>
        </p:txBody>
      </p:sp>
      <p:sp>
        <p:nvSpPr>
          <p:cNvPr id="161" name="Rectangle 160"/>
          <p:cNvSpPr/>
          <p:nvPr/>
        </p:nvSpPr>
        <p:spPr>
          <a:xfrm>
            <a:off x="1598727" y="4887994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EmailGenerator</a:t>
            </a:r>
            <a:endParaRPr lang="en-SG" sz="1600" b="1" dirty="0"/>
          </a:p>
        </p:txBody>
      </p:sp>
      <p:sp>
        <p:nvSpPr>
          <p:cNvPr id="162" name="Rectangle 161"/>
          <p:cNvSpPr/>
          <p:nvPr/>
        </p:nvSpPr>
        <p:spPr>
          <a:xfrm>
            <a:off x="5716800" y="4294371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TaskQueuer</a:t>
            </a:r>
            <a:endParaRPr lang="en-SG" sz="1600" b="1" dirty="0"/>
          </a:p>
        </p:txBody>
      </p:sp>
      <p:sp>
        <p:nvSpPr>
          <p:cNvPr id="163" name="Rectangle 162"/>
          <p:cNvSpPr/>
          <p:nvPr/>
        </p:nvSpPr>
        <p:spPr>
          <a:xfrm>
            <a:off x="5716800" y="4883294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GateKeeper</a:t>
            </a:r>
            <a:endParaRPr lang="en-SG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1580647" y="1212060"/>
            <a:ext cx="2304000" cy="27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JavamailService</a:t>
            </a:r>
            <a:endParaRPr lang="en-SG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1580647" y="1602780"/>
            <a:ext cx="2304000" cy="27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SendgridService</a:t>
            </a:r>
            <a:endParaRPr lang="en-SG" sz="1600" b="1" dirty="0"/>
          </a:p>
        </p:txBody>
      </p:sp>
      <p:sp>
        <p:nvSpPr>
          <p:cNvPr id="167" name="Rectangle 166"/>
          <p:cNvSpPr/>
          <p:nvPr/>
        </p:nvSpPr>
        <p:spPr>
          <a:xfrm>
            <a:off x="1580647" y="1980935"/>
            <a:ext cx="2304000" cy="27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*Service</a:t>
            </a:r>
            <a:endParaRPr lang="en-SG" sz="1600" b="1" dirty="0"/>
          </a:p>
        </p:txBody>
      </p:sp>
      <p:sp>
        <p:nvSpPr>
          <p:cNvPr id="169" name="Rectangle 168"/>
          <p:cNvSpPr/>
          <p:nvPr/>
        </p:nvSpPr>
        <p:spPr>
          <a:xfrm>
            <a:off x="1580647" y="2849679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TaskQueuesLogic</a:t>
            </a:r>
            <a:endParaRPr lang="en-SG" sz="1600" b="1" dirty="0"/>
          </a:p>
        </p:txBody>
      </p:sp>
      <p:cxnSp>
        <p:nvCxnSpPr>
          <p:cNvPr id="170" name="Straight Arrow Connector 169"/>
          <p:cNvCxnSpPr>
            <a:stCxn id="169" idx="1"/>
          </p:cNvCxnSpPr>
          <p:nvPr/>
        </p:nvCxnSpPr>
        <p:spPr>
          <a:xfrm flipH="1">
            <a:off x="858259" y="2986839"/>
            <a:ext cx="72238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28600" y="2819200"/>
            <a:ext cx="781800" cy="42671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GAE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Task</a:t>
            </a:r>
          </a:p>
          <a:p>
            <a:r>
              <a:rPr lang="en-US" sz="1600" dirty="0">
                <a:solidFill>
                  <a:schemeClr val="tx1"/>
                </a:solidFill>
              </a:rPr>
              <a:t>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API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08800" y="1493631"/>
            <a:ext cx="781800" cy="42671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Third-party Email</a:t>
            </a:r>
          </a:p>
          <a:p>
            <a:r>
              <a:rPr lang="en-US" sz="1600" dirty="0">
                <a:solidFill>
                  <a:schemeClr val="tx1"/>
                </a:solidFill>
              </a:rPr>
              <a:t>APIs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65" idx="1"/>
          </p:cNvCxnSpPr>
          <p:nvPr/>
        </p:nvCxnSpPr>
        <p:spPr>
          <a:xfrm flipH="1">
            <a:off x="840194" y="1349251"/>
            <a:ext cx="74045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6" idx="1"/>
          </p:cNvCxnSpPr>
          <p:nvPr/>
        </p:nvCxnSpPr>
        <p:spPr>
          <a:xfrm flipH="1">
            <a:off x="838204" y="1739972"/>
            <a:ext cx="74244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7" idx="1"/>
          </p:cNvCxnSpPr>
          <p:nvPr/>
        </p:nvCxnSpPr>
        <p:spPr>
          <a:xfrm flipH="1">
            <a:off x="838204" y="2118126"/>
            <a:ext cx="74244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04800" y="4781075"/>
            <a:ext cx="838200" cy="42671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Test Driver</a:t>
            </a:r>
            <a:endParaRPr lang="en-SG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28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71</cp:revision>
  <dcterms:created xsi:type="dcterms:W3CDTF">2006-08-16T00:00:00Z</dcterms:created>
  <dcterms:modified xsi:type="dcterms:W3CDTF">2018-09-16T18:18:16Z</dcterms:modified>
</cp:coreProperties>
</file>