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480175" cy="3240088"/>
  <p:notesSz cx="6858000" cy="9144000"/>
  <p:defaultTextStyle>
    <a:defPPr>
      <a:defRPr lang="en-US"/>
    </a:defPPr>
    <a:lvl1pPr marL="0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1pPr>
    <a:lvl2pPr marL="367571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2pPr>
    <a:lvl3pPr marL="735141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3pPr>
    <a:lvl4pPr marL="1102713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4pPr>
    <a:lvl5pPr marL="1470283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5pPr>
    <a:lvl6pPr marL="1837854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6pPr>
    <a:lvl7pPr marL="2205424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7pPr>
    <a:lvl8pPr marL="2572995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8pPr>
    <a:lvl9pPr marL="2940566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528" y="108"/>
      </p:cViewPr>
      <p:guideLst>
        <p:guide orient="horz" pos="1021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27/8/2018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1pPr>
    <a:lvl2pPr marL="367571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2pPr>
    <a:lvl3pPr marL="735141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3pPr>
    <a:lvl4pPr marL="1102713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4pPr>
    <a:lvl5pPr marL="1470283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5pPr>
    <a:lvl6pPr marL="1837854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6pPr>
    <a:lvl7pPr marL="2205424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7pPr>
    <a:lvl8pPr marL="2572995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8pPr>
    <a:lvl9pPr marL="2940566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7" y="1006529"/>
            <a:ext cx="5508149" cy="6945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1836055"/>
            <a:ext cx="4536122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34" y="129755"/>
            <a:ext cx="1458040" cy="27645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1" y="129755"/>
            <a:ext cx="4266116" cy="27645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3" y="2082068"/>
            <a:ext cx="5508149" cy="64351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3" y="1373292"/>
            <a:ext cx="5508149" cy="70877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85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3pPr>
            <a:lvl4pPr marL="1132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9" y="756026"/>
            <a:ext cx="2862078" cy="213830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0" y="756026"/>
            <a:ext cx="2862078" cy="213830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2" y="725278"/>
            <a:ext cx="2863203" cy="30225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3" indent="0">
              <a:buNone/>
              <a:defRPr sz="1700" b="1"/>
            </a:lvl2pPr>
            <a:lvl3pPr marL="755285" indent="0">
              <a:buNone/>
              <a:defRPr sz="1500" b="1"/>
            </a:lvl3pPr>
            <a:lvl4pPr marL="1132930" indent="0">
              <a:buNone/>
              <a:defRPr sz="1299" b="1"/>
            </a:lvl4pPr>
            <a:lvl5pPr marL="1510573" indent="0">
              <a:buNone/>
              <a:defRPr sz="1299" b="1"/>
            </a:lvl5pPr>
            <a:lvl6pPr marL="1888215" indent="0">
              <a:buNone/>
              <a:defRPr sz="1299" b="1"/>
            </a:lvl6pPr>
            <a:lvl7pPr marL="2265858" indent="0">
              <a:buNone/>
              <a:defRPr sz="1299" b="1"/>
            </a:lvl7pPr>
            <a:lvl8pPr marL="2643500" indent="0">
              <a:buNone/>
              <a:defRPr sz="1299" b="1"/>
            </a:lvl8pPr>
            <a:lvl9pPr marL="3021144" indent="0">
              <a:buNone/>
              <a:defRPr sz="1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2" y="1027536"/>
            <a:ext cx="2863203" cy="18668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6" y="725278"/>
            <a:ext cx="2864327" cy="30225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3" indent="0">
              <a:buNone/>
              <a:defRPr sz="1700" b="1"/>
            </a:lvl2pPr>
            <a:lvl3pPr marL="755285" indent="0">
              <a:buNone/>
              <a:defRPr sz="1500" b="1"/>
            </a:lvl3pPr>
            <a:lvl4pPr marL="1132930" indent="0">
              <a:buNone/>
              <a:defRPr sz="1299" b="1"/>
            </a:lvl4pPr>
            <a:lvl5pPr marL="1510573" indent="0">
              <a:buNone/>
              <a:defRPr sz="1299" b="1"/>
            </a:lvl5pPr>
            <a:lvl6pPr marL="1888215" indent="0">
              <a:buNone/>
              <a:defRPr sz="1299" b="1"/>
            </a:lvl6pPr>
            <a:lvl7pPr marL="2265858" indent="0">
              <a:buNone/>
              <a:defRPr sz="1299" b="1"/>
            </a:lvl7pPr>
            <a:lvl8pPr marL="2643500" indent="0">
              <a:buNone/>
              <a:defRPr sz="1299" b="1"/>
            </a:lvl8pPr>
            <a:lvl9pPr marL="3021144" indent="0">
              <a:buNone/>
              <a:defRPr sz="1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6" y="1027536"/>
            <a:ext cx="2864327" cy="18668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2" y="129009"/>
            <a:ext cx="2131934" cy="54901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0" y="129012"/>
            <a:ext cx="3622598" cy="276532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2" y="678021"/>
            <a:ext cx="2131934" cy="2216310"/>
          </a:xfrm>
        </p:spPr>
        <p:txBody>
          <a:bodyPr/>
          <a:lstStyle>
            <a:lvl1pPr marL="0" indent="0">
              <a:buNone/>
              <a:defRPr sz="1200"/>
            </a:lvl1pPr>
            <a:lvl2pPr marL="377643" indent="0">
              <a:buNone/>
              <a:defRPr sz="1000"/>
            </a:lvl2pPr>
            <a:lvl3pPr marL="755285" indent="0">
              <a:buNone/>
              <a:defRPr sz="800"/>
            </a:lvl3pPr>
            <a:lvl4pPr marL="1132930" indent="0">
              <a:buNone/>
              <a:defRPr sz="700"/>
            </a:lvl4pPr>
            <a:lvl5pPr marL="1510573" indent="0">
              <a:buNone/>
              <a:defRPr sz="700"/>
            </a:lvl5pPr>
            <a:lvl6pPr marL="1888215" indent="0">
              <a:buNone/>
              <a:defRPr sz="700"/>
            </a:lvl6pPr>
            <a:lvl7pPr marL="2265858" indent="0">
              <a:buNone/>
              <a:defRPr sz="700"/>
            </a:lvl7pPr>
            <a:lvl8pPr marL="2643500" indent="0">
              <a:buNone/>
              <a:defRPr sz="700"/>
            </a:lvl8pPr>
            <a:lvl9pPr marL="302114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5" y="2268072"/>
            <a:ext cx="3888105" cy="2677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5" y="289517"/>
            <a:ext cx="3888105" cy="1944053"/>
          </a:xfrm>
        </p:spPr>
        <p:txBody>
          <a:bodyPr/>
          <a:lstStyle>
            <a:lvl1pPr marL="0" indent="0">
              <a:buNone/>
              <a:defRPr sz="2600"/>
            </a:lvl1pPr>
            <a:lvl2pPr marL="377643" indent="0">
              <a:buNone/>
              <a:defRPr sz="2300"/>
            </a:lvl2pPr>
            <a:lvl3pPr marL="755285" indent="0">
              <a:buNone/>
              <a:defRPr sz="2000"/>
            </a:lvl3pPr>
            <a:lvl4pPr marL="1132930" indent="0">
              <a:buNone/>
              <a:defRPr sz="1700"/>
            </a:lvl4pPr>
            <a:lvl5pPr marL="1510573" indent="0">
              <a:buNone/>
              <a:defRPr sz="1700"/>
            </a:lvl5pPr>
            <a:lvl6pPr marL="1888215" indent="0">
              <a:buNone/>
              <a:defRPr sz="1700"/>
            </a:lvl6pPr>
            <a:lvl7pPr marL="2265858" indent="0">
              <a:buNone/>
              <a:defRPr sz="1700"/>
            </a:lvl7pPr>
            <a:lvl8pPr marL="2643500" indent="0">
              <a:buNone/>
              <a:defRPr sz="1700"/>
            </a:lvl8pPr>
            <a:lvl9pPr marL="3021144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5" y="2535821"/>
            <a:ext cx="3888105" cy="380261"/>
          </a:xfrm>
        </p:spPr>
        <p:txBody>
          <a:bodyPr/>
          <a:lstStyle>
            <a:lvl1pPr marL="0" indent="0">
              <a:buNone/>
              <a:defRPr sz="1200"/>
            </a:lvl1pPr>
            <a:lvl2pPr marL="377643" indent="0">
              <a:buNone/>
              <a:defRPr sz="1000"/>
            </a:lvl2pPr>
            <a:lvl3pPr marL="755285" indent="0">
              <a:buNone/>
              <a:defRPr sz="800"/>
            </a:lvl3pPr>
            <a:lvl4pPr marL="1132930" indent="0">
              <a:buNone/>
              <a:defRPr sz="700"/>
            </a:lvl4pPr>
            <a:lvl5pPr marL="1510573" indent="0">
              <a:buNone/>
              <a:defRPr sz="700"/>
            </a:lvl5pPr>
            <a:lvl6pPr marL="1888215" indent="0">
              <a:buNone/>
              <a:defRPr sz="700"/>
            </a:lvl6pPr>
            <a:lvl7pPr marL="2265858" indent="0">
              <a:buNone/>
              <a:defRPr sz="700"/>
            </a:lvl7pPr>
            <a:lvl8pPr marL="2643500" indent="0">
              <a:buNone/>
              <a:defRPr sz="700"/>
            </a:lvl8pPr>
            <a:lvl9pPr marL="302114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14" y="129762"/>
            <a:ext cx="5832158" cy="540014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756026"/>
            <a:ext cx="5832158" cy="2138309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7" y="3003089"/>
            <a:ext cx="1512041" cy="172505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3" y="3003089"/>
            <a:ext cx="2052056" cy="172505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3" y="3003089"/>
            <a:ext cx="1512041" cy="172505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8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2" indent="-283232" algn="l" defTabSz="75528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0" indent="-236027" algn="l" defTabSz="75528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07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51" indent="-188822" algn="l" defTabSz="755285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393" indent="-188822" algn="l" defTabSz="755285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37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680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22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965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3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85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30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73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15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58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00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44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3926271" y="115844"/>
            <a:ext cx="1144800" cy="2952000"/>
          </a:xfrm>
          <a:prstGeom prst="roundRect">
            <a:avLst>
              <a:gd name="adj" fmla="val 544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668396" y="115844"/>
            <a:ext cx="1144800" cy="2952000"/>
          </a:xfrm>
          <a:prstGeom prst="roundRect">
            <a:avLst>
              <a:gd name="adj" fmla="val 444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410520" y="115844"/>
            <a:ext cx="1144800" cy="2952000"/>
          </a:xfrm>
          <a:prstGeom prst="roundRect">
            <a:avLst>
              <a:gd name="adj" fmla="val 372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6698" y="115844"/>
            <a:ext cx="1144800" cy="2952000"/>
          </a:xfrm>
          <a:prstGeom prst="roundRect">
            <a:avLst>
              <a:gd name="adj" fmla="val 295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408239" y="692910"/>
            <a:ext cx="1147089" cy="777247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46169" y="692909"/>
            <a:ext cx="1145330" cy="1806373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3927645" y="692902"/>
            <a:ext cx="1143426" cy="98348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Gradle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Node.js</a:t>
            </a:r>
            <a:endParaRPr lang="en-SG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6169" y="115845"/>
            <a:ext cx="1145330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31" b="1" dirty="0">
                <a:solidFill>
                  <a:schemeClr val="bg1"/>
                </a:solidFill>
              </a:rPr>
              <a:t>Web page developer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394867" y="115845"/>
            <a:ext cx="1185431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31" b="1" dirty="0">
                <a:solidFill>
                  <a:schemeClr val="bg1"/>
                </a:solidFill>
              </a:rPr>
              <a:t>Front-end developer</a:t>
            </a:r>
            <a:endParaRPr lang="en-US" sz="1431" b="1" dirty="0">
              <a:solidFill>
                <a:schemeClr val="bg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668396" y="115052"/>
            <a:ext cx="1144800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31" b="1" dirty="0">
                <a:solidFill>
                  <a:schemeClr val="bg1"/>
                </a:solidFill>
              </a:rPr>
              <a:t>Test developer</a:t>
            </a:r>
            <a:endParaRPr lang="en-US" sz="1431" b="1" dirty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26271" y="109351"/>
            <a:ext cx="1144800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180973" algn="l"/>
              </a:tabLst>
            </a:pPr>
            <a:r>
              <a:rPr lang="en-US" sz="1431" b="1" dirty="0">
                <a:solidFill>
                  <a:schemeClr val="bg1"/>
                </a:solidFill>
              </a:rPr>
              <a:t>DevOps developer</a:t>
            </a:r>
            <a:endParaRPr lang="en-US" sz="1431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82822" y="113644"/>
            <a:ext cx="1144800" cy="2952000"/>
          </a:xfrm>
          <a:prstGeom prst="roundRect">
            <a:avLst>
              <a:gd name="adj" fmla="val 544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07797" y="708002"/>
            <a:ext cx="1119831" cy="777247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Objectify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Datastore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07797" y="124445"/>
            <a:ext cx="1119831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180973" algn="l"/>
              </a:tabLst>
            </a:pPr>
            <a:r>
              <a:rPr lang="en-US" sz="1431" b="1" dirty="0">
                <a:solidFill>
                  <a:schemeClr val="bg1"/>
                </a:solidFill>
              </a:rPr>
              <a:t>Back-end developer</a:t>
            </a:r>
            <a:endParaRPr lang="en-US" sz="1431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5691" y="2267008"/>
            <a:ext cx="2304000" cy="321793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HTML, </a:t>
            </a:r>
            <a:r>
              <a:rPr lang="en-SG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SCSS</a:t>
            </a:r>
            <a:r>
              <a:rPr lang="en-SG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SG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Bootstrap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706687" y="1505008"/>
            <a:ext cx="3581400" cy="321793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Java, Servlet, Google App Engine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01273" y="2665000"/>
            <a:ext cx="6086814" cy="307444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Git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39687" y="669843"/>
            <a:ext cx="637200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674341" y="692910"/>
            <a:ext cx="1123844" cy="777247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TestNG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Selenium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Jasmine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5691" y="1886008"/>
            <a:ext cx="4824000" cy="321793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Angular, </a:t>
            </a:r>
            <a:r>
              <a:rPr lang="en-SG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TypeScript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35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61</cp:revision>
  <dcterms:created xsi:type="dcterms:W3CDTF">2006-08-16T00:00:00Z</dcterms:created>
  <dcterms:modified xsi:type="dcterms:W3CDTF">2018-08-26T16:25:17Z</dcterms:modified>
</cp:coreProperties>
</file>