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C\DC%20Share\DAIICT\3rd%20Year\5th%20Sem\IT477-GPU-Programming\Project\Read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720000</c:v>
                </c:pt>
                <c:pt idx="1">
                  <c:v>786432</c:v>
                </c:pt>
                <c:pt idx="2">
                  <c:v>1361664</c:v>
                </c:pt>
                <c:pt idx="3">
                  <c:v>2359298</c:v>
                </c:pt>
                <c:pt idx="4">
                  <c:v>3145728</c:v>
                </c:pt>
                <c:pt idx="5">
                  <c:v>5742400</c:v>
                </c:pt>
                <c:pt idx="6">
                  <c:v>7674056</c:v>
                </c:pt>
                <c:pt idx="7">
                  <c:v>14745600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16.493404890000001</c:v>
                </c:pt>
                <c:pt idx="1">
                  <c:v>16.59968945</c:v>
                </c:pt>
                <c:pt idx="2">
                  <c:v>19.05849396</c:v>
                </c:pt>
                <c:pt idx="3">
                  <c:v>18.68033801</c:v>
                </c:pt>
                <c:pt idx="4">
                  <c:v>19.254988659999999</c:v>
                </c:pt>
                <c:pt idx="5">
                  <c:v>18.06284029</c:v>
                </c:pt>
                <c:pt idx="6">
                  <c:v>17.67174056</c:v>
                </c:pt>
                <c:pt idx="7">
                  <c:v>16.519320789999998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4229792"/>
        <c:axId val="614231968"/>
      </c:scatterChart>
      <c:valAx>
        <c:axId val="614229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/>
                  <a:t>Problem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231968"/>
        <c:crosses val="autoZero"/>
        <c:crossBetween val="midCat"/>
      </c:valAx>
      <c:valAx>
        <c:axId val="61423196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/>
                  <a:t>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229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F047-E10E-497C-B09F-5B16C98D80A9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A2F-A34B-49F1-AEDB-FF1102E1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5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F047-E10E-497C-B09F-5B16C98D80A9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A2F-A34B-49F1-AEDB-FF1102E1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18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F047-E10E-497C-B09F-5B16C98D80A9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A2F-A34B-49F1-AEDB-FF1102E15BE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026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F047-E10E-497C-B09F-5B16C98D80A9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A2F-A34B-49F1-AEDB-FF1102E1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429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F047-E10E-497C-B09F-5B16C98D80A9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A2F-A34B-49F1-AEDB-FF1102E15BE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33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F047-E10E-497C-B09F-5B16C98D80A9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A2F-A34B-49F1-AEDB-FF1102E1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93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F047-E10E-497C-B09F-5B16C98D80A9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A2F-A34B-49F1-AEDB-FF1102E1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265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F047-E10E-497C-B09F-5B16C98D80A9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A2F-A34B-49F1-AEDB-FF1102E1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63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F047-E10E-497C-B09F-5B16C98D80A9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A2F-A34B-49F1-AEDB-FF1102E1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48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F047-E10E-497C-B09F-5B16C98D80A9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A2F-A34B-49F1-AEDB-FF1102E1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6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F047-E10E-497C-B09F-5B16C98D80A9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A2F-A34B-49F1-AEDB-FF1102E1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3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F047-E10E-497C-B09F-5B16C98D80A9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A2F-A34B-49F1-AEDB-FF1102E1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74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F047-E10E-497C-B09F-5B16C98D80A9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A2F-A34B-49F1-AEDB-FF1102E1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42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F047-E10E-497C-B09F-5B16C98D80A9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A2F-A34B-49F1-AEDB-FF1102E1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F047-E10E-497C-B09F-5B16C98D80A9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A2F-A34B-49F1-AEDB-FF1102E1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2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F047-E10E-497C-B09F-5B16C98D80A9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A2F-A34B-49F1-AEDB-FF1102E1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3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F047-E10E-497C-B09F-5B16C98D80A9}" type="datetimeFigureOut">
              <a:rPr lang="en-IN" smtClean="0"/>
              <a:t>05-11-2015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D06A2F-A34B-49F1-AEDB-FF1102E15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94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7200" dirty="0" smtClean="0"/>
              <a:t>Image Encryption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ANKIT LAKRA – 201301137</a:t>
            </a:r>
          </a:p>
          <a:p>
            <a:r>
              <a:rPr lang="en-IN" dirty="0" smtClean="0"/>
              <a:t>ADITYA P.S.V.S - 201301427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0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79" y="336645"/>
            <a:ext cx="8596668" cy="959892"/>
          </a:xfrm>
        </p:spPr>
        <p:txBody>
          <a:bodyPr>
            <a:normAutofit/>
          </a:bodyPr>
          <a:lstStyle/>
          <a:p>
            <a:r>
              <a:rPr lang="en-IN" sz="4800" dirty="0" smtClean="0"/>
              <a:t>SPEEDUP CURVE</a:t>
            </a:r>
            <a:endParaRPr lang="en-IN" sz="4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930540"/>
              </p:ext>
            </p:extLst>
          </p:nvPr>
        </p:nvGraphicFramePr>
        <p:xfrm>
          <a:off x="404378" y="1296538"/>
          <a:ext cx="9654021" cy="5076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791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79" y="336645"/>
            <a:ext cx="8596668" cy="959892"/>
          </a:xfrm>
        </p:spPr>
        <p:txBody>
          <a:bodyPr>
            <a:normAutofit/>
          </a:bodyPr>
          <a:lstStyle/>
          <a:p>
            <a:r>
              <a:rPr lang="en-IN" sz="4800" dirty="0" smtClean="0"/>
              <a:t>CONCLUSION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379" y="1296537"/>
            <a:ext cx="8596668" cy="388077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Can be used for moderate </a:t>
            </a:r>
            <a:r>
              <a:rPr lang="en-IN" sz="3200" smtClean="0"/>
              <a:t>size images</a:t>
            </a:r>
          </a:p>
          <a:p>
            <a:r>
              <a:rPr lang="en-IN" sz="3200" dirty="0" smtClean="0"/>
              <a:t>Cannot use shared memory</a:t>
            </a:r>
          </a:p>
          <a:p>
            <a:pPr lvl="1"/>
            <a:r>
              <a:rPr lang="en-IN" sz="3000" dirty="0" smtClean="0"/>
              <a:t>Encryption algorithms include jumbling of pixels and then restoring back</a:t>
            </a:r>
          </a:p>
          <a:p>
            <a:pPr lvl="1"/>
            <a:r>
              <a:rPr lang="en-IN" sz="3000" dirty="0" smtClean="0"/>
              <a:t>Data in the array not independent</a:t>
            </a:r>
          </a:p>
        </p:txBody>
      </p:sp>
    </p:spTree>
    <p:extLst>
      <p:ext uri="{BB962C8B-B14F-4D97-AF65-F5344CB8AC3E}">
        <p14:creationId xmlns:p14="http://schemas.microsoft.com/office/powerpoint/2010/main" val="11228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79" y="336645"/>
            <a:ext cx="8596668" cy="959892"/>
          </a:xfrm>
        </p:spPr>
        <p:txBody>
          <a:bodyPr>
            <a:normAutofit/>
          </a:bodyPr>
          <a:lstStyle/>
          <a:p>
            <a:r>
              <a:rPr lang="en-IN" sz="4800" dirty="0" smtClean="0"/>
              <a:t>FURTHER APPLICATIONS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379" y="1296537"/>
            <a:ext cx="8596668" cy="3880773"/>
          </a:xfrm>
        </p:spPr>
        <p:txBody>
          <a:bodyPr>
            <a:normAutofit/>
          </a:bodyPr>
          <a:lstStyle/>
          <a:p>
            <a:r>
              <a:rPr lang="en-IN" sz="3000" dirty="0" smtClean="0"/>
              <a:t>Can be implemented for other image encrypting algorithms</a:t>
            </a:r>
          </a:p>
          <a:p>
            <a:pPr lvl="1"/>
            <a:r>
              <a:rPr lang="en-IN" sz="2800" dirty="0"/>
              <a:t>RSA Algorithm</a:t>
            </a:r>
          </a:p>
          <a:p>
            <a:pPr lvl="1"/>
            <a:r>
              <a:rPr lang="en-IN" sz="2800" dirty="0"/>
              <a:t>Chaotic </a:t>
            </a:r>
            <a:r>
              <a:rPr lang="en-IN" sz="2800" dirty="0" smtClean="0"/>
              <a:t>Algorithm</a:t>
            </a:r>
          </a:p>
          <a:p>
            <a:r>
              <a:rPr lang="en-IN" sz="3000" dirty="0" smtClean="0"/>
              <a:t>Can also be implemented for encryption of files other than images</a:t>
            </a:r>
          </a:p>
        </p:txBody>
      </p:sp>
    </p:spTree>
    <p:extLst>
      <p:ext uri="{BB962C8B-B14F-4D97-AF65-F5344CB8AC3E}">
        <p14:creationId xmlns:p14="http://schemas.microsoft.com/office/powerpoint/2010/main" val="42279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6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79" y="336645"/>
            <a:ext cx="8596668" cy="959892"/>
          </a:xfrm>
        </p:spPr>
        <p:txBody>
          <a:bodyPr>
            <a:normAutofit/>
          </a:bodyPr>
          <a:lstStyle/>
          <a:p>
            <a:r>
              <a:rPr lang="en-IN" sz="4800" dirty="0" smtClean="0"/>
              <a:t>OBJECTIVE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379" y="1296537"/>
            <a:ext cx="8596668" cy="3880773"/>
          </a:xfrm>
        </p:spPr>
        <p:txBody>
          <a:bodyPr/>
          <a:lstStyle/>
          <a:p>
            <a:r>
              <a:rPr lang="en-IN" sz="2400" dirty="0" smtClean="0"/>
              <a:t>Image Encryption</a:t>
            </a:r>
          </a:p>
          <a:p>
            <a:r>
              <a:rPr lang="en-IN" sz="2400" dirty="0" smtClean="0"/>
              <a:t>Decryption of encrypted image</a:t>
            </a:r>
          </a:p>
          <a:p>
            <a:r>
              <a:rPr lang="en-IN" sz="2400" dirty="0" smtClean="0"/>
              <a:t>Key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9" y="2805240"/>
            <a:ext cx="3126115" cy="311788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30494" y="3236923"/>
            <a:ext cx="2078736" cy="584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5"/>
                </a:solidFill>
              </a:rPr>
              <a:t>KEY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3530494" y="4735773"/>
            <a:ext cx="2078736" cy="5732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accent5"/>
                </a:solidFill>
              </a:rPr>
              <a:t>KEY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4896" y="3052257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ENCRYPTION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968537" y="4551107"/>
            <a:ext cx="146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DECRYPTION</a:t>
            </a:r>
            <a:endParaRPr lang="en-IN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02" y="2788493"/>
            <a:ext cx="3062287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6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79" y="336645"/>
            <a:ext cx="8596668" cy="959892"/>
          </a:xfrm>
        </p:spPr>
        <p:txBody>
          <a:bodyPr>
            <a:normAutofit/>
          </a:bodyPr>
          <a:lstStyle/>
          <a:p>
            <a:r>
              <a:rPr lang="en-IN" sz="4800" dirty="0" smtClean="0"/>
              <a:t>ALGORITHM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378" y="1296537"/>
            <a:ext cx="9353157" cy="4285398"/>
          </a:xfrm>
        </p:spPr>
        <p:txBody>
          <a:bodyPr>
            <a:noAutofit/>
          </a:bodyPr>
          <a:lstStyle/>
          <a:p>
            <a:r>
              <a:rPr lang="en-IN" sz="3200" dirty="0" smtClean="0"/>
              <a:t>User inputs an image and a KEY</a:t>
            </a:r>
          </a:p>
          <a:p>
            <a:endParaRPr lang="en-IN" sz="3200" dirty="0" smtClean="0"/>
          </a:p>
          <a:p>
            <a:r>
              <a:rPr lang="en-IN" sz="3200" dirty="0" smtClean="0"/>
              <a:t>Load image data into an array</a:t>
            </a:r>
          </a:p>
          <a:p>
            <a:pPr marL="0" indent="0">
              <a:buNone/>
            </a:pPr>
            <a:endParaRPr lang="en-IN" sz="3200" dirty="0" smtClean="0"/>
          </a:p>
          <a:p>
            <a:r>
              <a:rPr lang="en-IN" sz="3200" dirty="0" smtClean="0"/>
              <a:t>Divide array into blocks with KEY elements each</a:t>
            </a:r>
          </a:p>
          <a:p>
            <a:pPr marL="0" indent="0">
              <a:buNone/>
            </a:pPr>
            <a:endParaRPr lang="en-IN" sz="3200" dirty="0" smtClean="0"/>
          </a:p>
          <a:p>
            <a:r>
              <a:rPr lang="en-IN" sz="3200" dirty="0" smtClean="0"/>
              <a:t>Invert each block by swapping elements</a:t>
            </a:r>
          </a:p>
          <a:p>
            <a:pPr marL="0" indent="0">
              <a:buNone/>
            </a:pPr>
            <a:endParaRPr lang="en-IN" sz="3200" dirty="0" smtClean="0"/>
          </a:p>
          <a:p>
            <a:r>
              <a:rPr lang="en-IN" sz="3200" dirty="0" smtClean="0"/>
              <a:t>Recreate image as encrypted</a:t>
            </a:r>
          </a:p>
          <a:p>
            <a:pPr marL="0" indent="0">
              <a:buNone/>
            </a:pPr>
            <a:endParaRPr lang="en-IN" sz="3200" dirty="0" smtClean="0"/>
          </a:p>
          <a:p>
            <a:r>
              <a:rPr lang="en-IN" sz="3200" dirty="0" smtClean="0"/>
              <a:t>Same procedure for decryption</a:t>
            </a:r>
            <a:endParaRPr lang="en-IN" sz="3200" dirty="0"/>
          </a:p>
        </p:txBody>
      </p:sp>
      <p:sp>
        <p:nvSpPr>
          <p:cNvPr id="28" name="Rectangle 27"/>
          <p:cNvSpPr/>
          <p:nvPr/>
        </p:nvSpPr>
        <p:spPr>
          <a:xfrm>
            <a:off x="1040602" y="3220871"/>
            <a:ext cx="8596668" cy="43672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969959" y="4509481"/>
            <a:ext cx="1726094" cy="4503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2722924" y="4503795"/>
            <a:ext cx="1726094" cy="450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4475889" y="4503795"/>
            <a:ext cx="1726094" cy="4503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8031442" y="4503795"/>
            <a:ext cx="1726094" cy="4503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6228854" y="4503795"/>
            <a:ext cx="423776" cy="4503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6679501" y="4503795"/>
            <a:ext cx="423776" cy="45037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7130148" y="4503795"/>
            <a:ext cx="423776" cy="4503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7580795" y="4503795"/>
            <a:ext cx="423776" cy="4503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1002109" y="5630353"/>
            <a:ext cx="1726094" cy="4503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2748356" y="5630286"/>
            <a:ext cx="1726094" cy="4503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4487885" y="5630870"/>
            <a:ext cx="1726094" cy="4503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8031442" y="5630286"/>
            <a:ext cx="1726094" cy="4503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6240850" y="5630286"/>
            <a:ext cx="423776" cy="4503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6685499" y="5630286"/>
            <a:ext cx="423776" cy="4503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7130148" y="5630286"/>
            <a:ext cx="423776" cy="45037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7580795" y="5630286"/>
            <a:ext cx="423776" cy="45037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79" y="336645"/>
            <a:ext cx="8596668" cy="959892"/>
          </a:xfrm>
        </p:spPr>
        <p:txBody>
          <a:bodyPr>
            <a:normAutofit/>
          </a:bodyPr>
          <a:lstStyle/>
          <a:p>
            <a:r>
              <a:rPr lang="en-IN" sz="4800" dirty="0" smtClean="0"/>
              <a:t>SERIAL ALGORITHM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379" y="1296537"/>
            <a:ext cx="8596668" cy="388077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Both encryption and decryption use two nested loops</a:t>
            </a:r>
          </a:p>
          <a:p>
            <a:r>
              <a:rPr lang="en-IN" sz="3200" dirty="0" smtClean="0"/>
              <a:t>1</a:t>
            </a:r>
            <a:r>
              <a:rPr lang="en-IN" sz="3200" baseline="30000" dirty="0" smtClean="0"/>
              <a:t>st</a:t>
            </a:r>
            <a:r>
              <a:rPr lang="en-IN" sz="3200" dirty="0" smtClean="0"/>
              <a:t> loop runs (SIZE OF ARRAY)/KEY times</a:t>
            </a:r>
          </a:p>
          <a:p>
            <a:r>
              <a:rPr lang="en-IN" sz="3200" dirty="0" smtClean="0"/>
              <a:t>2</a:t>
            </a:r>
            <a:r>
              <a:rPr lang="en-IN" sz="3200" baseline="30000" dirty="0" smtClean="0"/>
              <a:t>nd</a:t>
            </a:r>
            <a:r>
              <a:rPr lang="en-IN" sz="3200" dirty="0" smtClean="0"/>
              <a:t> loop runs KEY/2 times</a:t>
            </a:r>
          </a:p>
          <a:p>
            <a:r>
              <a:rPr lang="en-IN" sz="3200" dirty="0" smtClean="0"/>
              <a:t>COMPLEXITY: O(SIZE OF ARRAY)</a:t>
            </a:r>
          </a:p>
        </p:txBody>
      </p:sp>
    </p:spTree>
    <p:extLst>
      <p:ext uri="{BB962C8B-B14F-4D97-AF65-F5344CB8AC3E}">
        <p14:creationId xmlns:p14="http://schemas.microsoft.com/office/powerpoint/2010/main" val="194252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79" y="336645"/>
            <a:ext cx="8596668" cy="959892"/>
          </a:xfrm>
        </p:spPr>
        <p:txBody>
          <a:bodyPr>
            <a:normAutofit/>
          </a:bodyPr>
          <a:lstStyle/>
          <a:p>
            <a:r>
              <a:rPr lang="en-IN" sz="4800" dirty="0" smtClean="0"/>
              <a:t>SERIAL CODE</a:t>
            </a:r>
            <a:endParaRPr lang="en-IN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7" y="1296537"/>
            <a:ext cx="11721780" cy="5036024"/>
          </a:xfrm>
        </p:spPr>
      </p:pic>
    </p:spTree>
    <p:extLst>
      <p:ext uri="{BB962C8B-B14F-4D97-AF65-F5344CB8AC3E}">
        <p14:creationId xmlns:p14="http://schemas.microsoft.com/office/powerpoint/2010/main" val="15673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79" y="336645"/>
            <a:ext cx="8596668" cy="959892"/>
          </a:xfrm>
        </p:spPr>
        <p:txBody>
          <a:bodyPr>
            <a:normAutofit/>
          </a:bodyPr>
          <a:lstStyle/>
          <a:p>
            <a:r>
              <a:rPr lang="en-IN" sz="4800" dirty="0" smtClean="0"/>
              <a:t>SERIAL ANALYSIS</a:t>
            </a:r>
            <a:endParaRPr lang="en-IN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215550"/>
              </p:ext>
            </p:extLst>
          </p:nvPr>
        </p:nvGraphicFramePr>
        <p:xfrm>
          <a:off x="527644" y="1296537"/>
          <a:ext cx="9148620" cy="488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540"/>
                <a:gridCol w="3049540"/>
                <a:gridCol w="3049540"/>
              </a:tblGrid>
              <a:tr h="680718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Size of Image (pixels)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Size of Problem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 in ms (serial) for Encryption/Decryption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2335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500x480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720000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5.801984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2335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512x512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786432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6.050786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2335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787x576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1361664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11.865050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2335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1024x768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2359298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19.893215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2335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1024x1024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3145728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26.952671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2335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1293x1480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5742400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46.073826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2335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1747x1469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7674056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60.005314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23350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2560x1920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14745600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114.705406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4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79" y="336645"/>
            <a:ext cx="8596668" cy="959892"/>
          </a:xfrm>
        </p:spPr>
        <p:txBody>
          <a:bodyPr>
            <a:normAutofit/>
          </a:bodyPr>
          <a:lstStyle/>
          <a:p>
            <a:r>
              <a:rPr lang="en-IN" sz="4800" dirty="0" smtClean="0"/>
              <a:t>PARALLEL ALGORITHM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379" y="1296537"/>
            <a:ext cx="8596668" cy="3880773"/>
          </a:xfrm>
        </p:spPr>
        <p:txBody>
          <a:bodyPr>
            <a:normAutofit/>
          </a:bodyPr>
          <a:lstStyle/>
          <a:p>
            <a:r>
              <a:rPr lang="en-IN" sz="3200" dirty="0" smtClean="0"/>
              <a:t>One thread assigned to each swap of element</a:t>
            </a:r>
          </a:p>
        </p:txBody>
      </p:sp>
    </p:spTree>
    <p:extLst>
      <p:ext uri="{BB962C8B-B14F-4D97-AF65-F5344CB8AC3E}">
        <p14:creationId xmlns:p14="http://schemas.microsoft.com/office/powerpoint/2010/main" val="26617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79" y="336645"/>
            <a:ext cx="8596668" cy="959892"/>
          </a:xfrm>
        </p:spPr>
        <p:txBody>
          <a:bodyPr>
            <a:normAutofit/>
          </a:bodyPr>
          <a:lstStyle/>
          <a:p>
            <a:r>
              <a:rPr lang="en-IN" sz="4800" dirty="0" smtClean="0"/>
              <a:t>PARALLEL CODE</a:t>
            </a:r>
            <a:endParaRPr lang="en-IN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9" y="1095107"/>
            <a:ext cx="11209866" cy="5585404"/>
          </a:xfrm>
        </p:spPr>
      </p:pic>
    </p:spTree>
    <p:extLst>
      <p:ext uri="{BB962C8B-B14F-4D97-AF65-F5344CB8AC3E}">
        <p14:creationId xmlns:p14="http://schemas.microsoft.com/office/powerpoint/2010/main" val="333148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79" y="336645"/>
            <a:ext cx="8596668" cy="959892"/>
          </a:xfrm>
        </p:spPr>
        <p:txBody>
          <a:bodyPr>
            <a:normAutofit/>
          </a:bodyPr>
          <a:lstStyle/>
          <a:p>
            <a:r>
              <a:rPr lang="en-IN" sz="4800" dirty="0" smtClean="0"/>
              <a:t>PARALLEL ANALYSIS</a:t>
            </a:r>
            <a:endParaRPr lang="en-IN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408796"/>
              </p:ext>
            </p:extLst>
          </p:nvPr>
        </p:nvGraphicFramePr>
        <p:xfrm>
          <a:off x="500347" y="1296537"/>
          <a:ext cx="9394280" cy="501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101"/>
                <a:gridCol w="1529516"/>
                <a:gridCol w="2162686"/>
                <a:gridCol w="1846101"/>
                <a:gridCol w="2009876"/>
              </a:tblGrid>
              <a:tr h="538974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Size of Image (pixels)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Size of Problem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 in ms (serial)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 in ms (parallel)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Speed Up</a:t>
                      </a:r>
                    </a:p>
                  </a:txBody>
                  <a:tcPr/>
                </a:tc>
              </a:tr>
              <a:tr h="53897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500x480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720000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5.801984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0.357392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16.4934048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3897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512x512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786432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6.050786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0.364512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16.5996894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3897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787x576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1361664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11.865050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0.62256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19.0584939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3897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1024x768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2359298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27.711420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1.064928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18.6803380</a:t>
                      </a:r>
                    </a:p>
                  </a:txBody>
                  <a:tcPr/>
                </a:tc>
              </a:tr>
              <a:tr h="53897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1024x1024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3145728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26.952671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1.399776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19.2549886</a:t>
                      </a:r>
                      <a:endParaRPr lang="en-IN" sz="2400" b="0" dirty="0"/>
                    </a:p>
                  </a:txBody>
                  <a:tcPr/>
                </a:tc>
              </a:tr>
              <a:tr h="53897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1293x1480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5742400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46.073826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2.550752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18.0628402</a:t>
                      </a:r>
                    </a:p>
                  </a:txBody>
                  <a:tcPr/>
                </a:tc>
              </a:tr>
              <a:tr h="53897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solidFill>
                            <a:schemeClr val="bg1"/>
                          </a:solidFill>
                        </a:rPr>
                        <a:t>1747x1469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7674056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60.005314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3.395552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17.6717405</a:t>
                      </a:r>
                      <a:endParaRPr lang="en-IN" sz="2400" b="0" dirty="0"/>
                    </a:p>
                  </a:txBody>
                  <a:tcPr/>
                </a:tc>
              </a:tr>
              <a:tr h="538974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2560x1920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14745600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114.705406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6.943712</a:t>
                      </a:r>
                      <a:endParaRPr lang="en-IN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16.51932079</a:t>
                      </a:r>
                      <a:endParaRPr lang="en-IN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552</TotalTime>
  <Words>271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Image Encryption</vt:lpstr>
      <vt:lpstr>OBJECTIVE</vt:lpstr>
      <vt:lpstr>ALGORITHM</vt:lpstr>
      <vt:lpstr>SERIAL ALGORITHM</vt:lpstr>
      <vt:lpstr>SERIAL CODE</vt:lpstr>
      <vt:lpstr>SERIAL ANALYSIS</vt:lpstr>
      <vt:lpstr>PARALLEL ALGORITHM</vt:lpstr>
      <vt:lpstr>PARALLEL CODE</vt:lpstr>
      <vt:lpstr>PARALLEL ANALYSIS</vt:lpstr>
      <vt:lpstr>SPEEDUP CURVE</vt:lpstr>
      <vt:lpstr>CONCLUSION</vt:lpstr>
      <vt:lpstr>FURTHER APPLICATIONS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Encryption</dc:title>
  <dc:creator>Ankit Lakra</dc:creator>
  <cp:lastModifiedBy>Ankit Lakra</cp:lastModifiedBy>
  <cp:revision>29</cp:revision>
  <dcterms:created xsi:type="dcterms:W3CDTF">2015-11-03T12:03:56Z</dcterms:created>
  <dcterms:modified xsi:type="dcterms:W3CDTF">2015-11-05T06:06:19Z</dcterms:modified>
</cp:coreProperties>
</file>