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84f6841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84f6841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ebbcf8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ebbcf8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884f684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884f684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ebbcf866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ebbcf8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84f684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884f684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7ebbcf8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7ebbcf8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40502" y="14011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Architecture Assignment 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“Book-Space”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293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book world!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999" y="3462175"/>
            <a:ext cx="1172900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-8550" y="0"/>
            <a:ext cx="9161100" cy="119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4294967295" type="title"/>
          </p:nvPr>
        </p:nvSpPr>
        <p:spPr>
          <a:xfrm>
            <a:off x="3031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Technical Risks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" name="Google Shape;187;p22"/>
          <p:cNvSpPr txBox="1"/>
          <p:nvPr>
            <p:ph idx="4294967295" type="body"/>
          </p:nvPr>
        </p:nvSpPr>
        <p:spPr>
          <a:xfrm>
            <a:off x="1783700" y="1557825"/>
            <a:ext cx="60522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There is less community support on java blade and the development is also less active these days.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Scalability is another issue as java blade performance may reduce under higher loads.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620" y="0"/>
            <a:ext cx="937380" cy="82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Demonstration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700" y="19621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400" y="19621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4294967295" type="title"/>
          </p:nvPr>
        </p:nvSpPr>
        <p:spPr>
          <a:xfrm>
            <a:off x="311700" y="1963950"/>
            <a:ext cx="8520600" cy="11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2"/>
                </a:solidFill>
              </a:rPr>
              <a:t>THANK YOU!</a:t>
            </a:r>
            <a:endParaRPr sz="7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Hima V S 		  2021SP93052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Hitesh Hiranmaya  2021SP93022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Saksham Gupta	  2021SP93044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Tejas K			  </a:t>
            </a:r>
            <a:r>
              <a:rPr lang="en"/>
              <a:t>2021SP93049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Upendra Mallya	  </a:t>
            </a:r>
            <a:r>
              <a:rPr lang="en"/>
              <a:t>2021SP93046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End: </a:t>
            </a:r>
            <a:r>
              <a:rPr lang="en"/>
              <a:t>Flutter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Flutter is an open source framework by Google for building beautiful, natively compiled, multi-platform applications from a single codebase.</a:t>
            </a:r>
            <a:br>
              <a:rPr lang="en" sz="1400"/>
            </a:br>
            <a:r>
              <a:rPr lang="en" sz="1400"/>
              <a:t>Flutter is powered by Dart, a language optimized for fast apps on any platform.</a:t>
            </a:r>
            <a:endParaRPr sz="14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29290" l="14631" r="20424" t="27252"/>
          <a:stretch/>
        </p:blipFill>
        <p:spPr>
          <a:xfrm>
            <a:off x="6342775" y="994550"/>
            <a:ext cx="2489525" cy="81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975" y="2202700"/>
            <a:ext cx="4674299" cy="267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9144000" cy="23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title"/>
          </p:nvPr>
        </p:nvSpPr>
        <p:spPr>
          <a:xfrm>
            <a:off x="3031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Quality Attributes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136177" y="2976358"/>
            <a:ext cx="1797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Usability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923125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136156" y="348640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Since flutter apps are based on a lot of inbuilt widgets, material UI components it gives the user an option to customize as per their needs.</a:t>
            </a:r>
            <a:endParaRPr sz="1100"/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1960350" y="2976358"/>
            <a:ext cx="1797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Portability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2747312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1960339" y="348640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Same UI and Business Logic in all Platforms thus making it very portable and suitable for most OS. </a:t>
            </a:r>
            <a:endParaRPr sz="1100"/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784534" y="2976358"/>
            <a:ext cx="1797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Performance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4585245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3784525" y="348640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Flutter has a simple code design and it also has its own rendering engine.</a:t>
            </a:r>
            <a:endParaRPr sz="1100"/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5608726" y="2976350"/>
            <a:ext cx="1925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Maintainability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6395686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5608713" y="348640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Deploy to multiple devices from a single codebase: mobile, web, desktop, and embedded devices.</a:t>
            </a:r>
            <a:endParaRPr sz="1100"/>
          </a:p>
        </p:txBody>
      </p:sp>
      <p:sp>
        <p:nvSpPr>
          <p:cNvPr id="99" name="Google Shape;99;p16"/>
          <p:cNvSpPr/>
          <p:nvPr/>
        </p:nvSpPr>
        <p:spPr>
          <a:xfrm>
            <a:off x="363547" y="1402160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187693" y="1402160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064386" y="1402148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836067" y="1402160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609" y="1678084"/>
            <a:ext cx="881599" cy="102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038" y="1678097"/>
            <a:ext cx="881579" cy="102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84" y="1605624"/>
            <a:ext cx="1006528" cy="116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1241" y="1636930"/>
            <a:ext cx="952536" cy="1104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7477488" y="2953363"/>
            <a:ext cx="1535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Security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8133438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7346406" y="355145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Flutter provides time to time security updates of its sdk to keep apps secure, it also has built in authentication plugins.</a:t>
            </a:r>
            <a:endParaRPr sz="1100"/>
          </a:p>
        </p:txBody>
      </p:sp>
      <p:sp>
        <p:nvSpPr>
          <p:cNvPr id="110" name="Google Shape;110;p16"/>
          <p:cNvSpPr/>
          <p:nvPr/>
        </p:nvSpPr>
        <p:spPr>
          <a:xfrm>
            <a:off x="7607772" y="1402222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5563" y="1605675"/>
            <a:ext cx="1167225" cy="11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8">
            <a:alphaModFix/>
          </a:blip>
          <a:srcRect b="29290" l="14631" r="20424" t="27252"/>
          <a:stretch/>
        </p:blipFill>
        <p:spPr>
          <a:xfrm>
            <a:off x="7801200" y="0"/>
            <a:ext cx="1342800" cy="41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-8550" y="0"/>
            <a:ext cx="9161100" cy="119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4294967295" type="title"/>
          </p:nvPr>
        </p:nvSpPr>
        <p:spPr>
          <a:xfrm>
            <a:off x="3031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Technical Risks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1934400" y="1547775"/>
            <a:ext cx="52752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Larger app size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Lack of third-party libraries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Dart programming language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Long run executions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Rewriting instance state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0" name="Google Shape;120;p17"/>
          <p:cNvSpPr txBox="1"/>
          <p:nvPr/>
        </p:nvSpPr>
        <p:spPr>
          <a:xfrm>
            <a:off x="7132600" y="190425"/>
            <a:ext cx="14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Flutter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29290" l="14631" r="20424" t="27252"/>
          <a:stretch/>
        </p:blipFill>
        <p:spPr>
          <a:xfrm>
            <a:off x="7801200" y="0"/>
            <a:ext cx="1342800" cy="41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0"/>
            <a:ext cx="9161100" cy="12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Business Impacts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00900" y="1747150"/>
            <a:ext cx="4310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cost App development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UI and Business Logic in All Platforms.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Reduced Code Development Time.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Custom, Animated UI of Any Complexity Available.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 Rendering Engine.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Minimizes the risks and losses for your business.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882225" y="3797300"/>
            <a:ext cx="399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Flutter is the quickest way to deliver a well-performing cross-platform mobile application.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200" y="1438250"/>
            <a:ext cx="2607311" cy="22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29290" l="14631" r="20424" t="27252"/>
          <a:stretch/>
        </p:blipFill>
        <p:spPr>
          <a:xfrm>
            <a:off x="7801200" y="0"/>
            <a:ext cx="1342800" cy="41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r>
              <a:rPr lang="en"/>
              <a:t> End: Java Blade</a:t>
            </a:r>
            <a:endParaRPr/>
          </a:p>
        </p:txBody>
      </p:sp>
      <p:cxnSp>
        <p:nvCxnSpPr>
          <p:cNvPr id="137" name="Google Shape;137;p1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311700" y="1916325"/>
            <a:ext cx="60474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Blade is a tiny Java 8+ MVC framework, built from scratch with some clear goals in mind: to be self-contained, productive, elegant, intuitive, and super fast.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Many different frameworks inspired its design: Node's Express, Python's Flask, and Golang's Macaron / Martini.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Blade is also part of an ambitiously larger project. It includes a heterogeneous collection of other small libraries, from Captcha generation to JSON conversion, from templating to a simple database connection.</a:t>
            </a:r>
            <a:endParaRPr sz="1400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800" y="603500"/>
            <a:ext cx="1369500" cy="120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623" y="2431100"/>
            <a:ext cx="1775674" cy="2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0"/>
            <a:ext cx="9144000" cy="23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4294967295" type="title"/>
          </p:nvPr>
        </p:nvSpPr>
        <p:spPr>
          <a:xfrm>
            <a:off x="30315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Quality Attributes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136177" y="2976358"/>
            <a:ext cx="1797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Usability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923125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136156" y="348640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When writing huge volumes of code, blade keeps the structure fluent and simple for other developers to be able to read it.</a:t>
            </a:r>
            <a:endParaRPr sz="1100"/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1960350" y="2976358"/>
            <a:ext cx="1797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Exte</a:t>
            </a:r>
            <a:r>
              <a:rPr lang="en" sz="2100">
                <a:solidFill>
                  <a:schemeClr val="accent5"/>
                </a:solidFill>
              </a:rPr>
              <a:t>n</a:t>
            </a:r>
            <a:r>
              <a:rPr lang="en" sz="2100">
                <a:solidFill>
                  <a:schemeClr val="accent5"/>
                </a:solidFill>
              </a:rPr>
              <a:t>sibility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>
            <a:off x="2747312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3836964" y="355145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Blade is a lightweight framework with embedded web server and template engine support making it much faster in development of applications.</a:t>
            </a:r>
            <a:endParaRPr sz="1100"/>
          </a:p>
        </p:txBody>
      </p:sp>
      <p:sp>
        <p:nvSpPr>
          <p:cNvPr id="153" name="Google Shape;153;p20"/>
          <p:cNvSpPr txBox="1"/>
          <p:nvPr>
            <p:ph idx="4294967295" type="body"/>
          </p:nvPr>
        </p:nvSpPr>
        <p:spPr>
          <a:xfrm>
            <a:off x="3784534" y="2976358"/>
            <a:ext cx="1797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Performance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4585245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1960238" y="355145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Java blade is a versatile framework that supports the plug-in extension mechanism.</a:t>
            </a:r>
            <a:endParaRPr sz="1100"/>
          </a:p>
        </p:txBody>
      </p:sp>
      <p:sp>
        <p:nvSpPr>
          <p:cNvPr id="156" name="Google Shape;156;p20"/>
          <p:cNvSpPr/>
          <p:nvPr/>
        </p:nvSpPr>
        <p:spPr>
          <a:xfrm>
            <a:off x="363547" y="1402160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187693" y="1402160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064386" y="1402148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038" y="1678097"/>
            <a:ext cx="881579" cy="102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84" y="1605624"/>
            <a:ext cx="1006528" cy="1167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>
            <p:ph idx="4294967295" type="body"/>
          </p:nvPr>
        </p:nvSpPr>
        <p:spPr>
          <a:xfrm>
            <a:off x="5790838" y="2953363"/>
            <a:ext cx="1535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Security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62" name="Google Shape;162;p20"/>
          <p:cNvCxnSpPr/>
          <p:nvPr/>
        </p:nvCxnSpPr>
        <p:spPr>
          <a:xfrm>
            <a:off x="6446788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5659756" y="355145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Blade comes with CSRF (Cross-site request forgery) and XSS (Cross-site scripting) defence.</a:t>
            </a:r>
            <a:endParaRPr sz="1100"/>
          </a:p>
        </p:txBody>
      </p:sp>
      <p:sp>
        <p:nvSpPr>
          <p:cNvPr id="164" name="Google Shape;164;p20"/>
          <p:cNvSpPr/>
          <p:nvPr/>
        </p:nvSpPr>
        <p:spPr>
          <a:xfrm>
            <a:off x="5921122" y="1402222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913" y="1605675"/>
            <a:ext cx="1167225" cy="11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6620" y="0"/>
            <a:ext cx="937380" cy="82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67" name="Google Shape;16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2101" y="1686026"/>
            <a:ext cx="1006525" cy="10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7709922" y="1402147"/>
            <a:ext cx="1342800" cy="157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>
            <p:ph idx="4294967295" type="body"/>
          </p:nvPr>
        </p:nvSpPr>
        <p:spPr>
          <a:xfrm>
            <a:off x="7457351" y="2976350"/>
            <a:ext cx="1691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Modifiability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70" name="Google Shape;170;p20"/>
          <p:cNvCxnSpPr/>
          <p:nvPr/>
        </p:nvCxnSpPr>
        <p:spPr>
          <a:xfrm>
            <a:off x="8190913" y="3459324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33531" y="157968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idx="4294967295" type="body"/>
          </p:nvPr>
        </p:nvSpPr>
        <p:spPr>
          <a:xfrm>
            <a:off x="7403881" y="3524706"/>
            <a:ext cx="179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Using the MVC methodology allows easy modification of the entire application.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0" y="0"/>
            <a:ext cx="9161100" cy="12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Business Impacts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620" y="0"/>
            <a:ext cx="937380" cy="82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0" name="Google Shape;180;p21"/>
          <p:cNvSpPr txBox="1"/>
          <p:nvPr/>
        </p:nvSpPr>
        <p:spPr>
          <a:xfrm>
            <a:off x="200900" y="1747150"/>
            <a:ext cx="431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Lightweight. The code is simple and structure is clear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Modular (you can choose which components to use)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Multiple configuration files support (currently properties, json and coding)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Embed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jetty server and template engine support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jdk1.6 or higher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