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8940"/>
            <a:ext cx="8480738" cy="1957590"/>
          </a:xfrm>
        </p:spPr>
        <p:txBody>
          <a:bodyPr>
            <a:normAutofit/>
          </a:bodyPr>
          <a:lstStyle/>
          <a:p>
            <a:r>
              <a:rPr lang="en-IN" b="1" dirty="0"/>
              <a:t>PRESCRIPTION LABEL READING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21982"/>
            <a:ext cx="9448800" cy="4353059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</a:t>
            </a:r>
            <a:r>
              <a:rPr lang="en-IN" sz="3200" dirty="0">
                <a:latin typeface="Algerian" panose="04020705040A02060702" pitchFamily="82" charset="0"/>
              </a:rPr>
              <a:t>DETAILED PROJECT REPORT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</a:t>
            </a:r>
            <a:r>
              <a:rPr lang="en-IN" sz="2800" dirty="0"/>
              <a:t>SRIPHANI</a:t>
            </a:r>
          </a:p>
        </p:txBody>
      </p:sp>
    </p:spTree>
    <p:extLst>
      <p:ext uri="{BB962C8B-B14F-4D97-AF65-F5344CB8AC3E}">
        <p14:creationId xmlns:p14="http://schemas.microsoft.com/office/powerpoint/2010/main" val="187136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Card Maker | Design Thank You Ca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43" y="685577"/>
            <a:ext cx="95250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0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52" y="231820"/>
            <a:ext cx="2498500" cy="1146219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     DETAILS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786996"/>
              </p:ext>
            </p:extLst>
          </p:nvPr>
        </p:nvGraphicFramePr>
        <p:xfrm>
          <a:off x="685800" y="1790161"/>
          <a:ext cx="10820400" cy="3979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PROJECT</a:t>
                      </a:r>
                      <a:r>
                        <a:rPr lang="en-IN" baseline="0" dirty="0"/>
                        <a:t> 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Prescription Label Reading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Deep Learning Technology (Computer Vision)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262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JUPYTER 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3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1" y="334851"/>
            <a:ext cx="2997558" cy="1159098"/>
          </a:xfrm>
        </p:spPr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949262"/>
            <a:ext cx="10820400" cy="1841679"/>
          </a:xfrm>
        </p:spPr>
        <p:txBody>
          <a:bodyPr>
            <a:noAutofit/>
          </a:bodyPr>
          <a:lstStyle/>
          <a:p>
            <a:r>
              <a:rPr lang="en-IN" sz="3200" dirty="0"/>
              <a:t>To build a solution that should recognize and identify the text in the prescriptions and should read out the name of medicines and dosage limits to the visually impaired patients.</a:t>
            </a:r>
          </a:p>
        </p:txBody>
      </p:sp>
    </p:spTree>
    <p:extLst>
      <p:ext uri="{BB962C8B-B14F-4D97-AF65-F5344CB8AC3E}">
        <p14:creationId xmlns:p14="http://schemas.microsoft.com/office/powerpoint/2010/main" val="182157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941" y="373487"/>
            <a:ext cx="5241701" cy="1390919"/>
          </a:xfrm>
        </p:spPr>
        <p:txBody>
          <a:bodyPr/>
          <a:lstStyle/>
          <a:p>
            <a:r>
              <a:rPr lang="en-IN" dirty="0"/>
              <a:t>PROBLEM STATMENT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678206"/>
          </a:xfrm>
        </p:spPr>
        <p:txBody>
          <a:bodyPr/>
          <a:lstStyle/>
          <a:p>
            <a:r>
              <a:rPr lang="en-IN" dirty="0"/>
              <a:t>Support elderly or vulnerable patients should be a focus for many businesses. This is especially true for those in the health care sector. Enabling voice messages can make it easier for elderly people to understand your message. Text-to-Speech can provide peace of mind by empowering you to give better services.</a:t>
            </a:r>
          </a:p>
          <a:p>
            <a:r>
              <a:rPr lang="en-IN" dirty="0"/>
              <a:t> For example, we could even send voice messages that read prescription labels. This can be a real challenge for anyone with reading difficulties, not to mention the elderly and visually impaired. A talking label, sent straight to your device, makes it easy to know everything about your medication. Dosage info can also be tracked and shared with caregivers. </a:t>
            </a:r>
          </a:p>
        </p:txBody>
      </p:sp>
    </p:spTree>
    <p:extLst>
      <p:ext uri="{BB962C8B-B14F-4D97-AF65-F5344CB8AC3E}">
        <p14:creationId xmlns:p14="http://schemas.microsoft.com/office/powerpoint/2010/main" val="280496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68" y="399245"/>
            <a:ext cx="3090929" cy="1004552"/>
          </a:xfrm>
        </p:spPr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79561"/>
          </a:xfrm>
        </p:spPr>
        <p:txBody>
          <a:bodyPr/>
          <a:lstStyle/>
          <a:p>
            <a:r>
              <a:rPr lang="en-IN" sz="3600" dirty="0"/>
              <a:t>We need to apply OCR techniques to extract the text data from the prescriptions and convert them into speech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131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764373"/>
            <a:ext cx="4005330" cy="1051548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4" name="Content Placeholder 3" descr="OCR — Tesseract with Image Pre-processing | by Raoof Naushad | The Startup  | Mediu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279562"/>
            <a:ext cx="8248650" cy="37124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939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t's learn about - Creating Text-To-Speech with Python and gTT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038" y="579549"/>
            <a:ext cx="9182638" cy="548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30" y="764373"/>
            <a:ext cx="2614411" cy="1293028"/>
          </a:xfrm>
        </p:spPr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3291840"/>
          </a:xfrm>
        </p:spPr>
        <p:txBody>
          <a:bodyPr/>
          <a:lstStyle/>
          <a:p>
            <a:r>
              <a:rPr lang="en-IN" dirty="0"/>
              <a:t>STEP 1: upload an image. </a:t>
            </a:r>
          </a:p>
          <a:p>
            <a:r>
              <a:rPr lang="en-IN" dirty="0"/>
              <a:t>STEP 2: Extracts Text Region. </a:t>
            </a:r>
          </a:p>
          <a:p>
            <a:r>
              <a:rPr lang="en-IN" dirty="0"/>
              <a:t>STEP 3: Extracted text region undergoes text </a:t>
            </a:r>
            <a:r>
              <a:rPr lang="en-IN" dirty="0" err="1"/>
              <a:t>binarization</a:t>
            </a:r>
            <a:r>
              <a:rPr lang="en-IN" dirty="0"/>
              <a:t> and recognition. </a:t>
            </a:r>
          </a:p>
          <a:p>
            <a:r>
              <a:rPr lang="en-IN" dirty="0"/>
              <a:t>STEP 4: Text recognition is performed by OCR.</a:t>
            </a:r>
          </a:p>
          <a:p>
            <a:r>
              <a:rPr lang="en-IN" dirty="0"/>
              <a:t> STEP 5:Displaying label in the form of text. </a:t>
            </a:r>
          </a:p>
          <a:p>
            <a:r>
              <a:rPr lang="en-IN" dirty="0"/>
              <a:t>STEP 6: Text is converted to speech.</a:t>
            </a:r>
          </a:p>
        </p:txBody>
      </p:sp>
    </p:spTree>
    <p:extLst>
      <p:ext uri="{BB962C8B-B14F-4D97-AF65-F5344CB8AC3E}">
        <p14:creationId xmlns:p14="http://schemas.microsoft.com/office/powerpoint/2010/main" val="28855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40" y="764373"/>
            <a:ext cx="3644722" cy="1293028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68957"/>
            <a:ext cx="10820400" cy="2240925"/>
          </a:xfrm>
        </p:spPr>
        <p:txBody>
          <a:bodyPr>
            <a:normAutofit/>
          </a:bodyPr>
          <a:lstStyle/>
          <a:p>
            <a:r>
              <a:rPr lang="en-IN" sz="3600" dirty="0"/>
              <a:t>We are able to obtain text data from an image and can convert into speech form with choice of language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3660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41</TotalTime>
  <Words>295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Vapor Trail</vt:lpstr>
      <vt:lpstr>PRESCRIPTION LABEL READING</vt:lpstr>
      <vt:lpstr>PROJECT      DETAILS </vt:lpstr>
      <vt:lpstr>OBJECTIVE</vt:lpstr>
      <vt:lpstr>PROBLEM STATMENT</vt:lpstr>
      <vt:lpstr>APPROACH</vt:lpstr>
      <vt:lpstr>ARCHITECTURE</vt:lpstr>
      <vt:lpstr>PowerPoint Presentation</vt:lpstr>
      <vt:lpstr>process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PRESCRIPTION LABEL READING</dc:title>
  <dc:creator>Microsoft</dc:creator>
  <cp:lastModifiedBy>Sathi Ghosh</cp:lastModifiedBy>
  <cp:revision>5</cp:revision>
  <dcterms:created xsi:type="dcterms:W3CDTF">2022-07-08T09:35:20Z</dcterms:created>
  <dcterms:modified xsi:type="dcterms:W3CDTF">2025-05-05T10:35:30Z</dcterms:modified>
</cp:coreProperties>
</file>