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2"/>
    <p:sldMasterId id="2147483859" r:id="rId3"/>
    <p:sldMasterId id="2147483861" r:id="rId4"/>
    <p:sldMasterId id="2147483915" r:id="rId5"/>
    <p:sldMasterId id="2147483921" r:id="rId6"/>
    <p:sldMasterId id="2147483925" r:id="rId7"/>
    <p:sldMasterId id="2147483930" r:id="rId8"/>
  </p:sldMasterIdLst>
  <p:notesMasterIdLst>
    <p:notesMasterId r:id="rId21"/>
  </p:notesMasterIdLst>
  <p:handoutMasterIdLst>
    <p:handoutMasterId r:id="rId22"/>
  </p:handoutMasterIdLst>
  <p:sldIdLst>
    <p:sldId id="607" r:id="rId9"/>
    <p:sldId id="661" r:id="rId10"/>
    <p:sldId id="666" r:id="rId11"/>
    <p:sldId id="667" r:id="rId12"/>
    <p:sldId id="670" r:id="rId13"/>
    <p:sldId id="671" r:id="rId14"/>
    <p:sldId id="669" r:id="rId15"/>
    <p:sldId id="673" r:id="rId16"/>
    <p:sldId id="674" r:id="rId17"/>
    <p:sldId id="675" r:id="rId18"/>
    <p:sldId id="663" r:id="rId19"/>
    <p:sldId id="672" r:id="rId20"/>
  </p:sldIdLst>
  <p:sldSz cx="9144000" cy="5143500" type="screen16x9"/>
  <p:notesSz cx="6805613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36274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72549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08824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45099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1813742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176490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2539237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2901986" algn="l" defTabSz="725497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348"/>
    <a:srgbClr val="FFDD00"/>
    <a:srgbClr val="A6A6A6"/>
    <a:srgbClr val="FFFFFF"/>
    <a:srgbClr val="FFE600"/>
    <a:srgbClr val="C8B18B"/>
    <a:srgbClr val="00ACA1"/>
    <a:srgbClr val="005DAA"/>
    <a:srgbClr val="79496A"/>
    <a:srgbClr val="6C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2" autoAdjust="0"/>
    <p:restoredTop sz="82986" autoAdjust="0"/>
  </p:normalViewPr>
  <p:slideViewPr>
    <p:cSldViewPr>
      <p:cViewPr varScale="1">
        <p:scale>
          <a:sx n="98" d="100"/>
          <a:sy n="98" d="100"/>
        </p:scale>
        <p:origin x="485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568"/>
    </p:cViewPr>
  </p:sorterViewPr>
  <p:notesViewPr>
    <p:cSldViewPr>
      <p:cViewPr varScale="1">
        <p:scale>
          <a:sx n="81" d="100"/>
          <a:sy n="81" d="100"/>
        </p:scale>
        <p:origin x="-4008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1C7F6-D65A-4D27-8C59-91CDD651C380}" type="datetimeFigureOut">
              <a:rPr lang="en-NZ" sz="1100" smtClean="0">
                <a:latin typeface="Calibri" pitchFamily="34" charset="0"/>
                <a:cs typeface="Segoe UI" panose="020B0502040204020203" pitchFamily="34" charset="0"/>
              </a:rPr>
              <a:pPr/>
              <a:t>27/03/2016</a:t>
            </a:fld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32C52-4286-4E11-A6B2-9F9DF6D316EB}" type="slidenum">
              <a:rPr lang="en-NZ" sz="1100" smtClean="0">
                <a:latin typeface="Calibri" pitchFamily="34" charset="0"/>
                <a:cs typeface="Segoe UI" panose="020B0502040204020203" pitchFamily="34" charset="0"/>
              </a:rPr>
              <a:pPr/>
              <a:t>‹#›</a:t>
            </a:fld>
            <a:endParaRPr lang="en-NZ" sz="1100" dirty="0">
              <a:latin typeface="Calibri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3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8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>
            <a:lvl1pPr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726" y="0"/>
            <a:ext cx="2947301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>
            <a:lvl1pPr algn="r"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14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79" y="4721225"/>
            <a:ext cx="5443856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64"/>
            <a:ext cx="294888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b" anchorCtr="0" compatLnSpc="1">
            <a:prstTxWarp prst="textNoShape">
              <a:avLst/>
            </a:prstTxWarp>
          </a:bodyPr>
          <a:lstStyle>
            <a:lvl1pPr defTabSz="956678">
              <a:defRPr sz="1100">
                <a:latin typeface="Calibri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726" y="9440864"/>
            <a:ext cx="2947301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9" tIns="47814" rIns="95629" bIns="47814" numCol="1" anchor="b" anchorCtr="0" compatLnSpc="1">
            <a:prstTxWarp prst="textNoShape">
              <a:avLst/>
            </a:prstTxWarp>
          </a:bodyPr>
          <a:lstStyle>
            <a:lvl1pPr algn="r" defTabSz="956678"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1pPr>
    <a:lvl2pPr marL="36274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2pPr>
    <a:lvl3pPr marL="72549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3pPr>
    <a:lvl4pPr marL="108824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4pPr>
    <a:lvl5pPr marL="145099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Segoe UI" panose="020B0502040204020203" pitchFamily="34" charset="0"/>
      </a:defRPr>
    </a:lvl5pPr>
    <a:lvl6pPr marL="1813742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6490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39237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1986" algn="l" defTabSz="72549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0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6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2B261-C308-4ABF-9F53-206A53CCCB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30" y="1890358"/>
            <a:ext cx="7926947" cy="1771827"/>
          </a:xfrm>
          <a:prstGeom prst="rect">
            <a:avLst/>
          </a:prstGeom>
        </p:spPr>
        <p:txBody>
          <a:bodyPr/>
          <a:lstStyle>
            <a:lvl1pPr>
              <a:lnSpc>
                <a:spcPts val="5400"/>
              </a:lnSpc>
              <a:defRPr lang="en-US" sz="6000" b="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334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r>
              <a:rPr lang="en-NZ" dirty="0" smtClean="0"/>
              <a:t>Click here for subheading if required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2279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8" y="832756"/>
            <a:ext cx="8229600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0728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3770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8575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26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3352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5895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322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598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pic>
        <p:nvPicPr>
          <p:cNvPr id="3" name="Picture 2" descr="inter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5677" y="4589780"/>
            <a:ext cx="1592417" cy="2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2808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5" name="Picture 4" descr="inter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5677" y="4589780"/>
            <a:ext cx="1592417" cy="2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8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527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08252" y="1339455"/>
            <a:ext cx="8000319" cy="2930468"/>
          </a:xfrm>
          <a:prstGeom prst="rect">
            <a:avLst/>
          </a:prstGeom>
        </p:spPr>
        <p:txBody>
          <a:bodyPr/>
          <a:lstStyle>
            <a:lvl1pPr marL="137700" indent="-137700">
              <a:spcBef>
                <a:spcPts val="540"/>
              </a:spcBef>
              <a:defRPr/>
            </a:lvl1pPr>
            <a:lvl2pPr marL="480600" indent="-137700">
              <a:spcBef>
                <a:spcPts val="540"/>
              </a:spcBef>
              <a:defRPr/>
            </a:lvl2pPr>
            <a:lvl3pPr marL="823500" indent="-137700">
              <a:spcBef>
                <a:spcPts val="540"/>
              </a:spcBef>
              <a:defRPr/>
            </a:lvl3pPr>
            <a:lvl4pPr marL="1166400" indent="-137700">
              <a:spcBef>
                <a:spcPts val="540"/>
              </a:spcBef>
              <a:defRPr/>
            </a:lvl4pPr>
            <a:lvl5pPr marL="1509300" indent="-137700">
              <a:spcBef>
                <a:spcPts val="540"/>
              </a:spcBef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5" y="832758"/>
            <a:ext cx="8447319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691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258" y="832756"/>
            <a:ext cx="8229600" cy="334736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6684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45"/>
            <a:ext cx="8229600" cy="70246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44" y="1545431"/>
            <a:ext cx="7970227" cy="30491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96960" y="4683926"/>
            <a:ext cx="848457" cy="23098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15 - 08 - 2001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96958" y="4914907"/>
            <a:ext cx="789842" cy="12620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27AE5-A0A5-471E-A1C8-706CC6EF24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08218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47875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 baseline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6540" y="889872"/>
            <a:ext cx="5363290" cy="498981"/>
          </a:xfrm>
          <a:prstGeom prst="rect">
            <a:avLst/>
          </a:prstGeom>
        </p:spPr>
        <p:txBody>
          <a:bodyPr/>
          <a:lstStyle>
            <a:lvl1pPr>
              <a:defRPr lang="en-NZ" sz="2400" b="0" kern="1200" dirty="0" smtClean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5750" indent="-285750">
              <a:defRPr lang="en-NZ" sz="2000" b="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44512" indent="-285750">
              <a:defRPr lang="en-NZ" sz="1600" b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538163" indent="0">
              <a:buNone/>
              <a:defRPr lang="en-NZ" sz="13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</a:lstStyle>
          <a:p>
            <a:r>
              <a:rPr lang="en-NZ" dirty="0" smtClean="0"/>
              <a:t>Click here for subheading if required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01081" y="1604513"/>
            <a:ext cx="8166373" cy="3172482"/>
          </a:xfrm>
          <a:prstGeom prst="rect">
            <a:avLst/>
          </a:prstGeom>
        </p:spPr>
        <p:txBody>
          <a:bodyPr/>
          <a:lstStyle>
            <a:lvl1pPr marL="4476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547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9000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76325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1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55713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 sz="8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7242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4765780"/>
            <a:ext cx="9144000" cy="37695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081088"/>
            <a:endParaRPr lang="en-NZ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27" y="2081994"/>
            <a:ext cx="8035047" cy="6378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wrap="square" lIns="288000" tIns="72000" rIns="36000" bIns="72000" rtlCol="0" anchor="t">
            <a:spAutoFit/>
          </a:bodyPr>
          <a:lstStyle>
            <a:lvl1pPr>
              <a:defRPr lang="en-NZ" b="0" cap="none" spc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defTabSz="914363" latinLnBrk="0">
              <a:lnSpc>
                <a:spcPct val="100000"/>
              </a:lnSpc>
              <a:buNone/>
            </a:pPr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366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143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22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31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09627" y="4869730"/>
            <a:ext cx="6448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kern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Awesome Presentation Title {Segoe UI 12 pt.}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7630" y="1808467"/>
            <a:ext cx="7926947" cy="1688700"/>
          </a:xfrm>
          <a:prstGeom prst="rect">
            <a:avLst/>
          </a:prstGeom>
        </p:spPr>
        <p:txBody>
          <a:bodyPr/>
          <a:lstStyle>
            <a:lvl1pPr>
              <a:lnSpc>
                <a:spcPts val="5400"/>
              </a:lnSpc>
              <a:defRPr lang="en-NZ" sz="6000" b="0" kern="1200" cap="none" spc="0" baseline="0" dirty="0" smtClean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77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498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489084"/>
          </a:xfrm>
          <a:prstGeom prst="rect">
            <a:avLst/>
          </a:prstGeom>
        </p:spPr>
        <p:txBody>
          <a:bodyPr/>
          <a:lstStyle>
            <a:lvl1pPr>
              <a:defRPr lang="en-NZ" b="0" cap="none" spc="0" baseline="0">
                <a:ln w="3175">
                  <a:noFill/>
                </a:ln>
                <a:solidFill>
                  <a:srgbClr val="FFDD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41" y="1176771"/>
            <a:ext cx="5363290" cy="1203406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1200"/>
              </a:spcAft>
              <a:defRPr b="0">
                <a:solidFill>
                  <a:srgbClr val="7F7F7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80975" indent="-180975"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2000"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441325" indent="-18256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719138" indent="-18097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1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895350" indent="-212725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b="0">
                <a:solidFill>
                  <a:srgbClr val="FFDD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71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0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5607" y="233544"/>
            <a:ext cx="6752340" cy="663604"/>
          </a:xfrm>
          <a:prstGeom prst="rect">
            <a:avLst/>
          </a:prstGeom>
        </p:spPr>
        <p:txBody>
          <a:bodyPr/>
          <a:lstStyle>
            <a:lvl1pPr>
              <a:defRPr lang="en-NZ" sz="3600" b="0" cap="none" spc="0">
                <a:ln w="3175">
                  <a:noFill/>
                </a:ln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20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8AC3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907" r:id="rId2"/>
    <p:sldLayoutId id="2147483908" r:id="rId3"/>
    <p:sldLayoutId id="2147483913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gen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20199" y="236371"/>
            <a:ext cx="1554975" cy="2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906" r:id="rId2"/>
    <p:sldLayoutId id="2147483905" r:id="rId3"/>
    <p:sldLayoutId id="2147483914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02" y="4588936"/>
            <a:ext cx="1658778" cy="38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73" r:id="rId2"/>
    <p:sldLayoutId id="2147483942" r:id="rId3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D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81088">
              <a:defRPr/>
            </a:pPr>
            <a:endParaRPr lang="en-NZ" sz="2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</p:sldLayoutIdLst>
  <p:timing>
    <p:tnLst>
      <p:par>
        <p:cTn id="1" dur="indefinite" restart="never" nodeType="tmRoot"/>
      </p:par>
    </p:tnLst>
  </p:timing>
  <p:txStyles>
    <p:title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lang="en-NZ" sz="3200" b="1" kern="1200" dirty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2pPr>
      <a:lvl3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3pPr>
      <a:lvl4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4pPr>
      <a:lvl5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anose="05000000000000000000" pitchFamily="2" charset="2"/>
        <a:defRPr lang="en-US" sz="2400" b="1" kern="1200" dirty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5325" indent="-266700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56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498600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881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7938" y="4814888"/>
            <a:ext cx="9144001" cy="330200"/>
          </a:xfrm>
          <a:prstGeom prst="rect">
            <a:avLst/>
          </a:prstGeom>
          <a:solidFill>
            <a:srgbClr val="FFDD00"/>
          </a:solidFill>
          <a:ln w="9525" cap="flat" cmpd="sng" algn="ctr">
            <a:solidFill>
              <a:srgbClr val="FFE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81088">
              <a:defRPr/>
            </a:pPr>
            <a:endParaRPr lang="en-NZ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15888" y="4891088"/>
            <a:ext cx="17198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MBAD605X – Group Presentation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720138" y="4886325"/>
            <a:ext cx="341312" cy="255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/>
          <a:lstStyle>
            <a:lvl1pPr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1081088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108108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000">
                <a:solidFill>
                  <a:srgbClr val="FFE600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NZ" altLang="en-US" sz="1100">
                <a:solidFill>
                  <a:srgbClr val="FFE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fld id="{D53F1CD8-E801-42DF-8E05-5401997800B3}" type="slidenum">
              <a:rPr lang="en-NZ" altLang="en-US" sz="800">
                <a:solidFill>
                  <a:srgbClr val="FFE6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ctr"/>
              <a:t>‹#›</a:t>
            </a:fld>
            <a:endParaRPr lang="en-NZ" altLang="en-US" sz="800">
              <a:solidFill>
                <a:srgbClr val="FFE6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3995936" y="4876006"/>
            <a:ext cx="49214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easy to work here </a:t>
            </a:r>
            <a:r>
              <a:rPr lang="en-NZ" altLang="en-US" sz="1000" b="0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and because of this – </a:t>
            </a:r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easy to work with</a:t>
            </a:r>
            <a:endParaRPr lang="en-US" altLang="en-US" sz="1000" b="1" i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</p:sldLayoutIdLst>
  <p:timing>
    <p:tnLst>
      <p:par>
        <p:cTn id="1" dur="indefinite" restart="never" nodeType="tmRoot"/>
      </p:par>
    </p:tnLst>
  </p:timing>
  <p:txStyles>
    <p:title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lang="en-NZ" sz="3200" b="1" kern="1200" dirty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2pPr>
      <a:lvl3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3pPr>
      <a:lvl4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4pPr>
      <a:lvl5pPr algn="l" defTabSz="1101725" rtl="0" fontAlgn="base">
        <a:lnSpc>
          <a:spcPct val="90000"/>
        </a:lnSpc>
        <a:spcBef>
          <a:spcPct val="0"/>
        </a:spcBef>
        <a:spcAft>
          <a:spcPct val="0"/>
        </a:spcAft>
        <a:tabLst>
          <a:tab pos="3309938" algn="l"/>
        </a:tabLst>
        <a:defRPr sz="3200" b="1">
          <a:solidFill>
            <a:schemeClr val="tx1"/>
          </a:solidFill>
          <a:latin typeface="Acumen Black" panose="00000900000000000000" pitchFamily="2" charset="0"/>
          <a:cs typeface="Arial" panose="020B0604020202020204" pitchFamily="34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algn="l" defTabSz="1101725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anose="05000000000000000000" pitchFamily="2" charset="2"/>
        <a:defRPr lang="en-US" sz="2400" b="1" kern="1200" dirty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5325" indent="-266700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56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498600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8813" indent="-212725" algn="l" defTabSz="857250" rtl="0" fontAlgn="base">
        <a:spcBef>
          <a:spcPct val="20000"/>
        </a:spcBef>
        <a:spcAft>
          <a:spcPct val="0"/>
        </a:spcAft>
        <a:buClr>
          <a:srgbClr val="006699"/>
        </a:buClr>
        <a:buFont typeface="Wingdings" panose="05000000000000000000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D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D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1088"/>
            <a:endParaRPr lang="en-NZ" sz="280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7951" y="4814225"/>
            <a:ext cx="9144000" cy="331399"/>
          </a:xfrm>
          <a:prstGeom prst="rect">
            <a:avLst/>
          </a:prstGeom>
          <a:solidFill>
            <a:srgbClr val="FFDD00"/>
          </a:solidFill>
          <a:ln w="9525" cap="flat" cmpd="sng" algn="ctr">
            <a:solidFill>
              <a:srgbClr val="FFE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81088"/>
            <a:endParaRPr lang="en-NZ" sz="28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99" y="4891702"/>
            <a:ext cx="619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800" kern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MBAD605X</a:t>
            </a:r>
            <a:r>
              <a:rPr lang="en-US" sz="800" kern="0" baseline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– Group Presentation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720622" y="4886009"/>
            <a:ext cx="341410" cy="255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1081088"/>
            <a:r>
              <a:rPr lang="en-NZ" sz="1000" dirty="0" smtClean="0">
                <a:solidFill>
                  <a:srgbClr val="FFE600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NZ" sz="1100" dirty="0" smtClean="0">
                <a:solidFill>
                  <a:srgbClr val="FFE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fld id="{C0AD34AA-F00C-4AE8-BC57-74C01BA9DF1F}" type="slidenum">
              <a:rPr lang="en-NZ" sz="800" smtClean="0">
                <a:solidFill>
                  <a:srgbClr val="FFE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1081088"/>
              <a:t>‹#›</a:t>
            </a:fld>
            <a:endParaRPr lang="en-NZ" sz="800" dirty="0" smtClean="0">
              <a:solidFill>
                <a:srgbClr val="FFE6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 userDrawn="1"/>
        </p:nvSpPr>
        <p:spPr bwMode="auto">
          <a:xfrm>
            <a:off x="3995936" y="4876006"/>
            <a:ext cx="49214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easy to work here </a:t>
            </a:r>
            <a:r>
              <a:rPr lang="en-NZ" altLang="en-US" sz="1000" b="0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and because of this – </a:t>
            </a:r>
            <a:r>
              <a:rPr lang="en-NZ" altLang="en-US" sz="1000" b="1" i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easy to work with</a:t>
            </a:r>
            <a:endParaRPr lang="en-US" altLang="en-US" sz="1000" b="1" i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9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5" r:id="rId4"/>
  </p:sldLayoutIdLst>
  <p:timing>
    <p:tnLst>
      <p:par>
        <p:cTn id="1" dur="indefinite" restart="never" nodeType="tmRoot"/>
      </p:par>
    </p:tnLst>
  </p:timing>
  <p:txStyles>
    <p:titleStyle>
      <a:lvl1pPr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311338" algn="l"/>
        </a:tabLst>
        <a:defRPr lang="en-NZ" sz="3200" b="1" kern="1200" dirty="0" smtClean="0">
          <a:solidFill>
            <a:schemeClr val="tx1"/>
          </a:solidFill>
          <a:latin typeface="Acumen Black" pitchFamily="2" charset="0"/>
          <a:ea typeface="+mn-ea"/>
          <a:cs typeface="Arial" charset="0"/>
        </a:defRPr>
      </a:lvl1pPr>
      <a:lvl2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2pPr>
      <a:lvl3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3pPr>
      <a:lvl4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4pPr>
      <a:lvl5pPr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5pPr>
      <a:lvl6pPr marL="362748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6pPr>
      <a:lvl7pPr marL="725497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7pPr>
      <a:lvl8pPr marL="108824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8pPr>
      <a:lvl9pPr marL="1450994" algn="l" defTabSz="857749" rtl="0" eaLnBrk="1" fontAlgn="base" hangingPunct="1">
        <a:spcBef>
          <a:spcPct val="0"/>
        </a:spcBef>
        <a:spcAft>
          <a:spcPct val="0"/>
        </a:spcAft>
        <a:tabLst>
          <a:tab pos="3311338" algn="l"/>
        </a:tabLst>
        <a:defRPr sz="1300" b="1">
          <a:solidFill>
            <a:srgbClr val="29A8FF"/>
          </a:solidFill>
          <a:latin typeface="Verdana" pitchFamily="34" charset="0"/>
          <a:cs typeface="Times New Roman" pitchFamily="18" charset="0"/>
        </a:defRPr>
      </a:lvl9pPr>
    </p:titleStyle>
    <p:bodyStyle>
      <a:lvl1pPr marL="0" indent="0" algn="l" defTabSz="110305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6699"/>
        </a:buClr>
        <a:buFont typeface="Wingdings" pitchFamily="2" charset="2"/>
        <a:buNone/>
        <a:defRPr lang="en-US" sz="2400" b="1" kern="1200" dirty="0" smtClean="0">
          <a:solidFill>
            <a:schemeClr val="bg1"/>
          </a:solidFill>
          <a:latin typeface="Acumen Black" pitchFamily="2" charset="0"/>
          <a:ea typeface="+mn-ea"/>
          <a:cs typeface="Arial" charset="0"/>
        </a:defRPr>
      </a:lvl1pPr>
      <a:lvl2pPr marL="696528" indent="-26828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500">
          <a:solidFill>
            <a:schemeClr val="bg1"/>
          </a:solidFill>
          <a:latin typeface="+mn-lt"/>
          <a:cs typeface="+mn-cs"/>
        </a:defRPr>
      </a:lvl2pPr>
      <a:lvl3pPr marL="1071870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3pPr>
      <a:lvl4pPr marL="1500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4pPr>
      <a:lvl5pPr marL="192961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5pPr>
      <a:lvl6pPr marL="2292369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6pPr>
      <a:lvl7pPr marL="2655116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7pPr>
      <a:lvl8pPr marL="3017865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8pPr>
      <a:lvl9pPr marL="3380613" indent="-214122" algn="l" defTabSz="857749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Font typeface="Wingdings" pitchFamily="2" charset="2"/>
        <a:buChar char="§"/>
        <a:defRPr sz="13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748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49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4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94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742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490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237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1986" algn="l" defTabSz="72549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eth@propertyplot.co.n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186818"/>
            <a:ext cx="6522908" cy="503590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lvl="0">
              <a:defRPr/>
            </a:pPr>
            <a:r>
              <a:rPr lang="en-US" sz="14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rPr>
              <a:t>Seth Reid</a:t>
            </a:r>
          </a:p>
          <a:p>
            <a:pPr lvl="0">
              <a:defRPr/>
            </a:pPr>
            <a:r>
              <a:rPr lang="en-US" sz="1400" kern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</a:t>
            </a:r>
            <a:r>
              <a:rPr lang="en-US" sz="1400" kern="0" noProof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kern="0" noProof="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August 2015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5719" y="4253870"/>
            <a:ext cx="5328592" cy="442035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24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Information. Insights. Analytics.</a:t>
            </a:r>
            <a:endParaRPr lang="en-NZ" sz="2400" b="1" i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53" y="3518529"/>
            <a:ext cx="2662386" cy="61234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 bwMode="auto">
          <a:xfrm>
            <a:off x="4874138" y="4171875"/>
            <a:ext cx="3816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5536" y="339502"/>
            <a:ext cx="7067261" cy="626701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3600" b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React-</a:t>
            </a:r>
            <a:r>
              <a:rPr lang="en-NZ" sz="3600" b="1" kern="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DotNet</a:t>
            </a:r>
            <a:r>
              <a:rPr lang="en-NZ" sz="3600" b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 – An introduction</a:t>
            </a:r>
            <a:endParaRPr lang="en-NZ" sz="3600" b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602195"/>
            <a:ext cx="5328592" cy="442035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r>
              <a:rPr lang="en-NZ" sz="24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quick look | CHCH .NET User Group</a:t>
            </a:r>
            <a:endParaRPr lang="en-NZ" sz="2400" b="1" i="1" kern="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600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</a:t>
            </a:r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more in depth demo</a:t>
            </a:r>
            <a:endParaRPr lang="en-NZ" sz="4000" i="1" kern="0" dirty="0" smtClean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Arial"/>
            </a:endParaRPr>
          </a:p>
          <a:p>
            <a:pPr algn="ctr"/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1680" y="1719790"/>
            <a:ext cx="5784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https://gitbhub.com/justsayno/React-DotNet</a:t>
            </a:r>
          </a:p>
        </p:txBody>
      </p:sp>
    </p:spTree>
    <p:extLst>
      <p:ext uri="{BB962C8B-B14F-4D97-AF65-F5344CB8AC3E}">
        <p14:creationId xmlns:p14="http://schemas.microsoft.com/office/powerpoint/2010/main" val="2937678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Making property investment </a:t>
            </a:r>
            <a:r>
              <a:rPr lang="en-NZ" sz="40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simple </a:t>
            </a:r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and </a:t>
            </a:r>
            <a:r>
              <a:rPr lang="en-NZ" sz="4000" b="1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easy</a:t>
            </a:r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5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Seth Reid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915566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NZ" sz="28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sethreidnz</a:t>
            </a:r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seth@propertyplot.co.nz</a:t>
            </a:r>
            <a:endParaRPr lang="en-NZ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https://nz.linkedin.com/in/sethreid1</a:t>
            </a:r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NZ" sz="28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NZ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Propertyplot.co.nz</a:t>
            </a:r>
          </a:p>
        </p:txBody>
      </p:sp>
    </p:spTree>
    <p:extLst>
      <p:ext uri="{BB962C8B-B14F-4D97-AF65-F5344CB8AC3E}">
        <p14:creationId xmlns:p14="http://schemas.microsoft.com/office/powerpoint/2010/main" val="20452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353465" y="1288312"/>
            <a:ext cx="6441130" cy="3528689"/>
          </a:xfrm>
          <a:prstGeom prst="rect">
            <a:avLst/>
          </a:prstGeom>
        </p:spPr>
        <p:txBody>
          <a:bodyPr wrap="square" lIns="68564" tIns="34281" rIns="68564" bIns="34281">
            <a:normAutofit/>
          </a:bodyPr>
          <a:lstStyle>
            <a:lvl1pPr marL="183556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24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1pPr>
            <a:lvl2pPr marL="640648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21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2pPr>
            <a:lvl3pPr marL="1097741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17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3pPr>
            <a:lvl4pPr marL="1554833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US" sz="15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4pPr>
            <a:lvl5pPr marL="2011926" indent="-183556" algn="l" defTabSz="857749" rtl="0" eaLnBrk="1" fontAlgn="base" latinLnBrk="0" hangingPunct="1">
              <a:spcBef>
                <a:spcPts val="72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§"/>
              <a:defRPr lang="en-NZ" sz="1400" b="1" kern="1200" baseline="0">
                <a:solidFill>
                  <a:schemeClr val="tx1"/>
                </a:solidFill>
                <a:latin typeface="Acumen" pitchFamily="2" charset="0"/>
                <a:ea typeface="+mn-ea"/>
                <a:cs typeface="Times New Roman" pitchFamily="18" charset="0"/>
              </a:defRPr>
            </a:lvl5pPr>
            <a:lvl6pPr marL="1995117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7863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612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3360" indent="-181374" algn="l" defTabSz="7254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20427" y="987574"/>
            <a:ext cx="8166373" cy="3172482"/>
          </a:xfrm>
        </p:spPr>
        <p:txBody>
          <a:bodyPr/>
          <a:lstStyle/>
          <a:p>
            <a:r>
              <a:rPr lang="en-US" dirty="0" smtClean="0"/>
              <a:t>What is react?</a:t>
            </a:r>
          </a:p>
          <a:p>
            <a:r>
              <a:rPr lang="en-US" dirty="0" smtClean="0"/>
              <a:t>Introduction to the framework and ecosystem</a:t>
            </a:r>
          </a:p>
          <a:p>
            <a:r>
              <a:rPr lang="en-US" dirty="0" smtClean="0"/>
              <a:t>How it fits in with the .NET world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5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React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4854" y="920641"/>
            <a:ext cx="5363290" cy="498981"/>
          </a:xfrm>
        </p:spPr>
        <p:txBody>
          <a:bodyPr/>
          <a:lstStyle/>
          <a:p>
            <a:r>
              <a:rPr lang="en-NZ" dirty="0" smtClean="0"/>
              <a:t>What is react?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21363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“React </a:t>
            </a:r>
            <a:r>
              <a:rPr lang="en-NZ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is a JavaScript library for creating user interfaces by Facebook and Instagram. Many people choose to think of React as the V in MVC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.”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2166157"/>
            <a:ext cx="5363290" cy="498981"/>
          </a:xfrm>
        </p:spPr>
        <p:txBody>
          <a:bodyPr/>
          <a:lstStyle/>
          <a:p>
            <a:r>
              <a:rPr lang="en-NZ" dirty="0" smtClean="0"/>
              <a:t>What is the purpose of react?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71576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“We built React to solve one problem: building large applications with data that changes over time.”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3584937"/>
            <a:ext cx="5363290" cy="498981"/>
          </a:xfrm>
        </p:spPr>
        <p:txBody>
          <a:bodyPr/>
          <a:lstStyle/>
          <a:p>
            <a:r>
              <a:rPr lang="en-NZ" dirty="0" smtClean="0"/>
              <a:t>What isn’t react?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08391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React isn’t a full MVC framework like Angular or Ember. However there are accepted and promoted patterns and practices out there.</a:t>
            </a:r>
            <a:endParaRPr lang="en-NZ"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build="p"/>
      <p:bldP spid="8" grpId="0"/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makes up react?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98757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Component centric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JSX syntax for embedding your components mark-up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Usually use es6/babel/</a:t>
            </a:r>
            <a:r>
              <a:rPr lang="en-NZ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webpack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(or </a:t>
            </a:r>
            <a:r>
              <a:rPr lang="en-NZ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browserify</a:t>
            </a:r>
            <a:r>
              <a:rPr lang="en-NZ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9582"/>
            <a:ext cx="8208912" cy="1303809"/>
          </a:xfrm>
          <a:prstGeom prst="rect">
            <a:avLst/>
          </a:prstGeom>
          <a:noFill/>
        </p:spPr>
        <p:txBody>
          <a:bodyPr wrap="square" lIns="108000" tIns="36000" rIns="36000" bIns="36000" rtlCol="0">
            <a:spAutoFit/>
          </a:bodyPr>
          <a:lstStyle/>
          <a:p>
            <a:pPr algn="ctr"/>
            <a:r>
              <a:rPr lang="en-NZ" sz="4000" i="1" kern="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Arial"/>
              </a:rPr>
              <a:t>A quick react demo</a:t>
            </a:r>
          </a:p>
          <a:p>
            <a:pPr algn="ctr"/>
            <a:endParaRPr lang="en-NZ" sz="4000" b="1" i="1" kern="0" dirty="0">
              <a:solidFill>
                <a:schemeClr val="bg1"/>
              </a:solidFill>
              <a:latin typeface="+mn-lt"/>
              <a:ea typeface="Segoe UI" pitchFamily="34" charset="0"/>
              <a:cs typeface="Arial"/>
            </a:endParaRPr>
          </a:p>
        </p:txBody>
      </p:sp>
      <p:pic>
        <p:nvPicPr>
          <p:cNvPr id="10" name="Picture 9" descr="propertyplot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28979"/>
            <a:ext cx="1656184" cy="3190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1680" y="1719790"/>
            <a:ext cx="5784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https://gitbhub.com/justsayno/React-DotNet</a:t>
            </a:r>
          </a:p>
        </p:txBody>
      </p:sp>
    </p:spTree>
    <p:extLst>
      <p:ext uri="{BB962C8B-B14F-4D97-AF65-F5344CB8AC3E}">
        <p14:creationId xmlns:p14="http://schemas.microsoft.com/office/powerpoint/2010/main" val="1994109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Flux</a:t>
            </a:r>
            <a:endParaRPr lang="en-NZ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3528" y="1059582"/>
            <a:ext cx="7808681" cy="3816424"/>
          </a:xfrm>
        </p:spPr>
        <p:txBody>
          <a:bodyPr/>
          <a:lstStyle/>
          <a:p>
            <a:r>
              <a:rPr lang="en-NZ" dirty="0" smtClean="0"/>
              <a:t>A design pattern  for dealing with application state</a:t>
            </a:r>
          </a:p>
          <a:p>
            <a:r>
              <a:rPr lang="en-NZ" dirty="0" smtClean="0"/>
              <a:t>One way data flow</a:t>
            </a:r>
          </a:p>
          <a:p>
            <a:r>
              <a:rPr lang="en-NZ" dirty="0" smtClean="0"/>
              <a:t>Actions, Stores and Views</a:t>
            </a:r>
          </a:p>
          <a:p>
            <a:r>
              <a:rPr lang="en-NZ" dirty="0" smtClean="0"/>
              <a:t>Main goal is to eliminate </a:t>
            </a:r>
            <a:r>
              <a:rPr lang="en-NZ" smtClean="0"/>
              <a:t>cascading updates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145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Traditional MVC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2499742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63688" y="2499742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249974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72200" y="2499742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547664" y="278777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2854152" y="2787774"/>
            <a:ext cx="12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230416" y="2787774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74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Traditional MVC on a larger scale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2499742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63688" y="2499742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249974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72200" y="2499742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547664" y="278777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2854152" y="2787774"/>
            <a:ext cx="12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230416" y="2787774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4067944" y="3003798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85592" y="3507854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903240" y="396437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067944" y="1995686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82773" y="151540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913584" y="1059582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300192" y="1990901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300192" y="3003798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217840" y="1527634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228184" y="3507854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145832" y="1060655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156176" y="3964369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5" name="Straight Arrow Connector 4"/>
          <p:cNvCxnSpPr>
            <a:stCxn id="17" idx="3"/>
          </p:cNvCxnSpPr>
          <p:nvPr/>
        </p:nvCxnSpPr>
        <p:spPr bwMode="auto">
          <a:xfrm>
            <a:off x="5073237" y="1803432"/>
            <a:ext cx="1298963" cy="12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18" idx="3"/>
            <a:endCxn id="23" idx="1"/>
          </p:cNvCxnSpPr>
          <p:nvPr/>
        </p:nvCxnSpPr>
        <p:spPr bwMode="auto">
          <a:xfrm>
            <a:off x="5004048" y="1347614"/>
            <a:ext cx="1141784" cy="1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6" idx="3"/>
            <a:endCxn id="19" idx="1"/>
          </p:cNvCxnSpPr>
          <p:nvPr/>
        </p:nvCxnSpPr>
        <p:spPr bwMode="auto">
          <a:xfrm flipV="1">
            <a:off x="5158408" y="2278933"/>
            <a:ext cx="1141784" cy="4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0" idx="3"/>
            <a:endCxn id="20" idx="1"/>
          </p:cNvCxnSpPr>
          <p:nvPr/>
        </p:nvCxnSpPr>
        <p:spPr bwMode="auto">
          <a:xfrm>
            <a:off x="5158408" y="3291830"/>
            <a:ext cx="1141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2" idx="3"/>
            <a:endCxn id="22" idx="1"/>
          </p:cNvCxnSpPr>
          <p:nvPr/>
        </p:nvCxnSpPr>
        <p:spPr bwMode="auto">
          <a:xfrm>
            <a:off x="5076056" y="3795886"/>
            <a:ext cx="1152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15" idx="3"/>
            <a:endCxn id="24" idx="1"/>
          </p:cNvCxnSpPr>
          <p:nvPr/>
        </p:nvCxnSpPr>
        <p:spPr bwMode="auto">
          <a:xfrm flipV="1">
            <a:off x="4993704" y="4252401"/>
            <a:ext cx="116247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6" idx="3"/>
            <a:endCxn id="18" idx="1"/>
          </p:cNvCxnSpPr>
          <p:nvPr/>
        </p:nvCxnSpPr>
        <p:spPr bwMode="auto">
          <a:xfrm flipV="1">
            <a:off x="2854152" y="1347614"/>
            <a:ext cx="105943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6" idx="3"/>
            <a:endCxn id="17" idx="1"/>
          </p:cNvCxnSpPr>
          <p:nvPr/>
        </p:nvCxnSpPr>
        <p:spPr bwMode="auto">
          <a:xfrm flipV="1">
            <a:off x="2854152" y="1803432"/>
            <a:ext cx="1128621" cy="984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6" idx="3"/>
            <a:endCxn id="16" idx="1"/>
          </p:cNvCxnSpPr>
          <p:nvPr/>
        </p:nvCxnSpPr>
        <p:spPr bwMode="auto">
          <a:xfrm flipV="1">
            <a:off x="2854152" y="2283718"/>
            <a:ext cx="121379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6" idx="3"/>
            <a:endCxn id="10" idx="1"/>
          </p:cNvCxnSpPr>
          <p:nvPr/>
        </p:nvCxnSpPr>
        <p:spPr bwMode="auto">
          <a:xfrm>
            <a:off x="2854152" y="2787774"/>
            <a:ext cx="1213792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6" idx="3"/>
            <a:endCxn id="12" idx="1"/>
          </p:cNvCxnSpPr>
          <p:nvPr/>
        </p:nvCxnSpPr>
        <p:spPr bwMode="auto">
          <a:xfrm>
            <a:off x="2854152" y="2787774"/>
            <a:ext cx="113144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6" idx="3"/>
            <a:endCxn id="15" idx="1"/>
          </p:cNvCxnSpPr>
          <p:nvPr/>
        </p:nvCxnSpPr>
        <p:spPr bwMode="auto">
          <a:xfrm>
            <a:off x="2854152" y="2787774"/>
            <a:ext cx="1049088" cy="1464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8" idx="1"/>
            <a:endCxn id="18" idx="3"/>
          </p:cNvCxnSpPr>
          <p:nvPr/>
        </p:nvCxnSpPr>
        <p:spPr bwMode="auto">
          <a:xfrm flipH="1" flipV="1">
            <a:off x="5004048" y="1347614"/>
            <a:ext cx="136815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18" idx="3"/>
            <a:endCxn id="8" idx="1"/>
          </p:cNvCxnSpPr>
          <p:nvPr/>
        </p:nvCxnSpPr>
        <p:spPr bwMode="auto">
          <a:xfrm>
            <a:off x="5004048" y="1347614"/>
            <a:ext cx="136815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24" idx="1"/>
            <a:endCxn id="10" idx="3"/>
          </p:cNvCxnSpPr>
          <p:nvPr/>
        </p:nvCxnSpPr>
        <p:spPr bwMode="auto">
          <a:xfrm flipH="1" flipV="1">
            <a:off x="5158408" y="3291830"/>
            <a:ext cx="997768" cy="960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>
            <a:stCxn id="23" idx="1"/>
            <a:endCxn id="16" idx="3"/>
          </p:cNvCxnSpPr>
          <p:nvPr/>
        </p:nvCxnSpPr>
        <p:spPr bwMode="auto">
          <a:xfrm flipH="1">
            <a:off x="5158408" y="1348687"/>
            <a:ext cx="987424" cy="935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39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Flux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40474" y="1851670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27784" y="1851670"/>
            <a:ext cx="1090464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Dispatcher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65376" y="1851670"/>
            <a:ext cx="1090464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Store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555474" y="1851670"/>
            <a:ext cx="10904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View</a:t>
            </a:r>
          </a:p>
        </p:txBody>
      </p: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 bwMode="auto">
          <a:xfrm>
            <a:off x="1730938" y="2139702"/>
            <a:ext cx="896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3718248" y="2139702"/>
            <a:ext cx="847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5655840" y="2139702"/>
            <a:ext cx="8996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565376" y="2931790"/>
            <a:ext cx="109046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81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Action</a:t>
            </a:r>
          </a:p>
        </p:txBody>
      </p:sp>
      <p:cxnSp>
        <p:nvCxnSpPr>
          <p:cNvPr id="36" name="Straight Arrow Connector 35"/>
          <p:cNvCxnSpPr>
            <a:stCxn id="8" idx="2"/>
            <a:endCxn id="47" idx="3"/>
          </p:cNvCxnSpPr>
          <p:nvPr/>
        </p:nvCxnSpPr>
        <p:spPr bwMode="auto">
          <a:xfrm flipH="1">
            <a:off x="5655840" y="2427734"/>
            <a:ext cx="144486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47" idx="1"/>
            <a:endCxn id="6" idx="2"/>
          </p:cNvCxnSpPr>
          <p:nvPr/>
        </p:nvCxnSpPr>
        <p:spPr bwMode="auto">
          <a:xfrm flipH="1" flipV="1">
            <a:off x="3173016" y="2427734"/>
            <a:ext cx="139236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004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ellow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ck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b="0" dirty="0" smtClean="0">
            <a:solidFill>
              <a:schemeClr val="tx2"/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 Pages">
  <a:themeElements>
    <a:clrScheme name="Custom 1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000000"/>
      </a:hlink>
      <a:folHlink>
        <a:srgbClr val="000000"/>
      </a:folHlink>
    </a:clrScheme>
    <a:fontScheme name="Custom 1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Yellow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White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Intergen Template 2013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857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White Pages">
  <a:themeElements>
    <a:clrScheme name="Intergen">
      <a:dk1>
        <a:srgbClr val="000000"/>
      </a:dk1>
      <a:lt1>
        <a:srgbClr val="FFFFFF"/>
      </a:lt1>
      <a:dk2>
        <a:srgbClr val="FFE600"/>
      </a:dk2>
      <a:lt2>
        <a:srgbClr val="A7B3AC"/>
      </a:lt2>
      <a:accent1>
        <a:srgbClr val="005DAA"/>
      </a:accent1>
      <a:accent2>
        <a:srgbClr val="00BCE4"/>
      </a:accent2>
      <a:accent3>
        <a:srgbClr val="79496A"/>
      </a:accent3>
      <a:accent4>
        <a:srgbClr val="6CB33F"/>
      </a:accent4>
      <a:accent5>
        <a:srgbClr val="00ACA1"/>
      </a:accent5>
      <a:accent6>
        <a:srgbClr val="DE396E"/>
      </a:accent6>
      <a:hlink>
        <a:srgbClr val="FFFFFF"/>
      </a:hlink>
      <a:folHlink>
        <a:srgbClr val="FFFFFF"/>
      </a:folHlink>
    </a:clrScheme>
    <a:fontScheme name="Intergen">
      <a:majorFont>
        <a:latin typeface="Segoe UI"/>
        <a:ea typeface=""/>
        <a:cs typeface="Times New Roman"/>
      </a:majorFont>
      <a:minorFont>
        <a:latin typeface="Segoe UI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81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2009-08-19T23:38:33Z</outs:dateTime>
      <outs:isPinned>true</outs:isPinned>
    </outs:relatedDate>
    <outs:relatedDate>
      <outs:type>2</outs:type>
      <outs:displayName>Created</outs:displayName>
      <outs:dateTime>2002-11-18T03:05:50Z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Paddy Payne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Paddy Payne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8FDD5D65-9268-4661-9CAA-AD56AE2B9B7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Intergen Template 2013</Template>
  <TotalTime>2554</TotalTime>
  <Words>249</Words>
  <Application>Microsoft Office PowerPoint</Application>
  <PresentationFormat>On-screen Show (16:9)</PresentationFormat>
  <Paragraphs>72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Acumen</vt:lpstr>
      <vt:lpstr>Acumen Black</vt:lpstr>
      <vt:lpstr>Arial</vt:lpstr>
      <vt:lpstr>Calibri</vt:lpstr>
      <vt:lpstr>Segoe UI</vt:lpstr>
      <vt:lpstr>Segoe UI Light</vt:lpstr>
      <vt:lpstr>Times New Roman</vt:lpstr>
      <vt:lpstr>Verdana</vt:lpstr>
      <vt:lpstr>Wingdings</vt:lpstr>
      <vt:lpstr>Yellow pages</vt:lpstr>
      <vt:lpstr>Black pages</vt:lpstr>
      <vt:lpstr>White Pages</vt:lpstr>
      <vt:lpstr>1_Yellow pages</vt:lpstr>
      <vt:lpstr>1_White Pages</vt:lpstr>
      <vt:lpstr>Intergen Template 2013</vt:lpstr>
      <vt:lpstr>2_White Pages</vt:lpstr>
      <vt:lpstr>PowerPoint Presentation</vt:lpstr>
      <vt:lpstr>What?</vt:lpstr>
      <vt:lpstr>React</vt:lpstr>
      <vt:lpstr>What makes up react?</vt:lpstr>
      <vt:lpstr>PowerPoint Presentation</vt:lpstr>
      <vt:lpstr>Flux</vt:lpstr>
      <vt:lpstr>Traditional MVC</vt:lpstr>
      <vt:lpstr>Traditional MVC on a larger scale</vt:lpstr>
      <vt:lpstr>Flux</vt:lpstr>
      <vt:lpstr>PowerPoint Presentation</vt:lpstr>
      <vt:lpstr>PowerPoint Presentation</vt:lpstr>
      <vt:lpstr>Seth Reid</vt:lpstr>
    </vt:vector>
  </TitlesOfParts>
  <Company>Intergen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awesome  presentation title</dc:title>
  <dc:creator>Lesley Munro</dc:creator>
  <cp:lastModifiedBy>Asus</cp:lastModifiedBy>
  <cp:revision>118</cp:revision>
  <cp:lastPrinted>2012-06-10T22:55:17Z</cp:lastPrinted>
  <dcterms:created xsi:type="dcterms:W3CDTF">2014-07-21T03:39:07Z</dcterms:created>
  <dcterms:modified xsi:type="dcterms:W3CDTF">2016-03-27T08:53:53Z</dcterms:modified>
</cp:coreProperties>
</file>