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2"/>
    <p:sldMasterId id="2147483859" r:id="rId3"/>
    <p:sldMasterId id="2147483861" r:id="rId4"/>
    <p:sldMasterId id="2147483915" r:id="rId5"/>
    <p:sldMasterId id="2147483921" r:id="rId6"/>
    <p:sldMasterId id="2147483925" r:id="rId7"/>
    <p:sldMasterId id="2147483930" r:id="rId8"/>
  </p:sldMasterIdLst>
  <p:notesMasterIdLst>
    <p:notesMasterId r:id="rId22"/>
  </p:notesMasterIdLst>
  <p:handoutMasterIdLst>
    <p:handoutMasterId r:id="rId23"/>
  </p:handoutMasterIdLst>
  <p:sldIdLst>
    <p:sldId id="607" r:id="rId9"/>
    <p:sldId id="661" r:id="rId10"/>
    <p:sldId id="666" r:id="rId11"/>
    <p:sldId id="667" r:id="rId12"/>
    <p:sldId id="670" r:id="rId13"/>
    <p:sldId id="671" r:id="rId14"/>
    <p:sldId id="669" r:id="rId15"/>
    <p:sldId id="673" r:id="rId16"/>
    <p:sldId id="674" r:id="rId17"/>
    <p:sldId id="675" r:id="rId18"/>
    <p:sldId id="663" r:id="rId19"/>
    <p:sldId id="676" r:id="rId20"/>
    <p:sldId id="672" r:id="rId21"/>
  </p:sldIdLst>
  <p:sldSz cx="9144000" cy="5143500" type="screen16x9"/>
  <p:notesSz cx="6805613" cy="9939338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36274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725497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088244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450994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1813742" algn="l" defTabSz="725497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176490" algn="l" defTabSz="725497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2539237" algn="l" defTabSz="725497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2901986" algn="l" defTabSz="725497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C348"/>
    <a:srgbClr val="FFDD00"/>
    <a:srgbClr val="A6A6A6"/>
    <a:srgbClr val="FFFFFF"/>
    <a:srgbClr val="FFE600"/>
    <a:srgbClr val="C8B18B"/>
    <a:srgbClr val="00ACA1"/>
    <a:srgbClr val="005DAA"/>
    <a:srgbClr val="79496A"/>
    <a:srgbClr val="6CB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22" autoAdjust="0"/>
    <p:restoredTop sz="82986" autoAdjust="0"/>
  </p:normalViewPr>
  <p:slideViewPr>
    <p:cSldViewPr>
      <p:cViewPr varScale="1">
        <p:scale>
          <a:sx n="98" d="100"/>
          <a:sy n="98" d="100"/>
        </p:scale>
        <p:origin x="485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2568"/>
    </p:cViewPr>
  </p:sorterViewPr>
  <p:notesViewPr>
    <p:cSldViewPr>
      <p:cViewPr varScale="1">
        <p:scale>
          <a:sx n="81" d="100"/>
          <a:sy n="81" d="100"/>
        </p:scale>
        <p:origin x="-4008" y="-9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7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6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7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1C7F6-D65A-4D27-8C59-91CDD651C380}" type="datetimeFigureOut">
              <a:rPr lang="en-NZ" sz="1100" smtClean="0">
                <a:latin typeface="Calibri" pitchFamily="34" charset="0"/>
                <a:cs typeface="Segoe UI" panose="020B0502040204020203" pitchFamily="34" charset="0"/>
              </a:rPr>
              <a:pPr/>
              <a:t>28/03/2016</a:t>
            </a:fld>
            <a:endParaRPr lang="en-NZ" sz="1100" dirty="0">
              <a:latin typeface="Calibri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sz="1100" dirty="0">
              <a:latin typeface="Calibri" pitchFamily="34" charset="0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32C52-4286-4E11-A6B2-9F9DF6D316EB}" type="slidenum">
              <a:rPr lang="en-NZ" sz="1100" smtClean="0">
                <a:latin typeface="Calibri" pitchFamily="34" charset="0"/>
                <a:cs typeface="Segoe UI" panose="020B0502040204020203" pitchFamily="34" charset="0"/>
              </a:rPr>
              <a:pPr/>
              <a:t>‹#›</a:t>
            </a:fld>
            <a:endParaRPr lang="en-NZ" sz="1100" dirty="0">
              <a:latin typeface="Calibri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534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8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9" tIns="47814" rIns="95629" bIns="47814" numCol="1" anchor="t" anchorCtr="0" compatLnSpc="1">
            <a:prstTxWarp prst="textNoShape">
              <a:avLst/>
            </a:prstTxWarp>
          </a:bodyPr>
          <a:lstStyle>
            <a:lvl1pPr defTabSz="956678">
              <a:defRPr sz="1100">
                <a:latin typeface="Calibri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726" y="0"/>
            <a:ext cx="29473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9" tIns="47814" rIns="95629" bIns="47814" numCol="1" anchor="t" anchorCtr="0" compatLnSpc="1">
            <a:prstTxWarp prst="textNoShape">
              <a:avLst/>
            </a:prstTxWarp>
          </a:bodyPr>
          <a:lstStyle>
            <a:lvl1pPr algn="r" defTabSz="956678">
              <a:defRPr sz="1100">
                <a:latin typeface="Calibri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21463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879" y="4721225"/>
            <a:ext cx="5443856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9" tIns="47814" rIns="95629" bIns="47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864"/>
            <a:ext cx="294888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9" tIns="47814" rIns="95629" bIns="47814" numCol="1" anchor="b" anchorCtr="0" compatLnSpc="1">
            <a:prstTxWarp prst="textNoShape">
              <a:avLst/>
            </a:prstTxWarp>
          </a:bodyPr>
          <a:lstStyle>
            <a:lvl1pPr defTabSz="956678">
              <a:defRPr sz="1100">
                <a:latin typeface="Calibri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726" y="9440864"/>
            <a:ext cx="2947301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9" tIns="47814" rIns="95629" bIns="47814" numCol="1" anchor="b" anchorCtr="0" compatLnSpc="1">
            <a:prstTxWarp prst="textNoShape">
              <a:avLst/>
            </a:prstTxWarp>
          </a:bodyPr>
          <a:lstStyle>
            <a:lvl1pPr algn="r" defTabSz="956678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BCE2B261-C308-4ABF-9F53-206A53CCCB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2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+mn-ea"/>
        <a:cs typeface="Segoe UI" panose="020B0502040204020203" pitchFamily="34" charset="0"/>
      </a:defRPr>
    </a:lvl1pPr>
    <a:lvl2pPr marL="36274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+mn-ea"/>
        <a:cs typeface="Segoe UI" panose="020B0502040204020203" pitchFamily="34" charset="0"/>
      </a:defRPr>
    </a:lvl2pPr>
    <a:lvl3pPr marL="725497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+mn-ea"/>
        <a:cs typeface="Segoe UI" panose="020B0502040204020203" pitchFamily="34" charset="0"/>
      </a:defRPr>
    </a:lvl3pPr>
    <a:lvl4pPr marL="1088244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+mn-ea"/>
        <a:cs typeface="Segoe UI" panose="020B0502040204020203" pitchFamily="34" charset="0"/>
      </a:defRPr>
    </a:lvl4pPr>
    <a:lvl5pPr marL="1450994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+mn-ea"/>
        <a:cs typeface="Segoe UI" panose="020B0502040204020203" pitchFamily="34" charset="0"/>
      </a:defRPr>
    </a:lvl5pPr>
    <a:lvl6pPr marL="1813742" algn="l" defTabSz="72549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76490" algn="l" defTabSz="72549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39237" algn="l" defTabSz="72549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01986" algn="l" defTabSz="72549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2B261-C308-4ABF-9F53-206A53CCCB6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0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2B261-C308-4ABF-9F53-206A53CCCB6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6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2B261-C308-4ABF-9F53-206A53CCCB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6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2B261-C308-4ABF-9F53-206A53CCCB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81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2B261-C308-4ABF-9F53-206A53CCCB6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1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ello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630" y="1890358"/>
            <a:ext cx="7926947" cy="1771827"/>
          </a:xfrm>
          <a:prstGeom prst="rect">
            <a:avLst/>
          </a:prstGeom>
        </p:spPr>
        <p:txBody>
          <a:bodyPr/>
          <a:lstStyle>
            <a:lvl1pPr>
              <a:lnSpc>
                <a:spcPts val="5400"/>
              </a:lnSpc>
              <a:defRPr lang="en-US" sz="6000" b="0" kern="12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73345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 baseline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NZ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6540" y="889872"/>
            <a:ext cx="5363290" cy="498981"/>
          </a:xfrm>
          <a:prstGeom prst="rect">
            <a:avLst/>
          </a:prstGeom>
        </p:spPr>
        <p:txBody>
          <a:bodyPr/>
          <a:lstStyle>
            <a:lvl1pPr>
              <a:defRPr lang="en-NZ" sz="2400" b="0" kern="1200" dirty="0" smtClean="0">
                <a:solidFill>
                  <a:srgbClr val="7F7F7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85750" indent="-285750">
              <a:defRPr lang="en-NZ" sz="2000" b="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44512" indent="-285750">
              <a:defRPr lang="en-NZ" sz="1600" b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538163" indent="0">
              <a:buNone/>
              <a:defRPr lang="en-NZ" sz="13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</a:lstStyle>
          <a:p>
            <a:r>
              <a:rPr lang="en-NZ" dirty="0" smtClean="0"/>
              <a:t>Click here for subheading if required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01081" y="1604513"/>
            <a:ext cx="8166373" cy="3172482"/>
          </a:xfrm>
          <a:prstGeom prst="rect">
            <a:avLst/>
          </a:prstGeom>
        </p:spPr>
        <p:txBody>
          <a:bodyPr/>
          <a:lstStyle>
            <a:lvl1pPr marL="44767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547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89000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7632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1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55713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8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2279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1258" y="832756"/>
            <a:ext cx="8229600" cy="334736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Click to add title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00728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>
                <a:ln w="3175"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37705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b="0" cap="none" spc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7541" y="1176771"/>
            <a:ext cx="5363290" cy="1203406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Aft>
                <a:spcPts val="1200"/>
              </a:spcAft>
              <a:defRPr b="0">
                <a:solidFill>
                  <a:srgbClr val="7F7F7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180975" indent="-180975"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441325" indent="-182563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719138" indent="-180975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895350" indent="-212725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78575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262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3352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607" y="233544"/>
            <a:ext cx="6752340" cy="66360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05895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 baseline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6540" y="889872"/>
            <a:ext cx="5363290" cy="498981"/>
          </a:xfrm>
          <a:prstGeom prst="rect">
            <a:avLst/>
          </a:prstGeom>
        </p:spPr>
        <p:txBody>
          <a:bodyPr/>
          <a:lstStyle>
            <a:lvl1pPr>
              <a:defRPr lang="en-NZ" sz="2400" b="0" kern="1200" dirty="0" smtClean="0">
                <a:solidFill>
                  <a:srgbClr val="7F7F7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85750" indent="-285750">
              <a:defRPr lang="en-NZ" sz="2000" b="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44512" indent="-285750">
              <a:defRPr lang="en-NZ" sz="1600" b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538163" indent="0">
              <a:buNone/>
              <a:defRPr lang="en-NZ" sz="13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501081" y="1604513"/>
            <a:ext cx="8166373" cy="3172482"/>
          </a:xfrm>
          <a:prstGeom prst="rect">
            <a:avLst/>
          </a:prstGeom>
        </p:spPr>
        <p:txBody>
          <a:bodyPr/>
          <a:lstStyle>
            <a:lvl1pPr marL="44767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547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89000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7632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1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55713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8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83223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598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>
                <a:ln w="3175"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NZ" dirty="0"/>
          </a:p>
        </p:txBody>
      </p:sp>
      <p:pic>
        <p:nvPicPr>
          <p:cNvPr id="3" name="Picture 2" descr="intergen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25677" y="4589780"/>
            <a:ext cx="1592417" cy="2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4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>
                <a:ln w="3175"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12808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b="0" cap="none" spc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7541" y="1176771"/>
            <a:ext cx="5363290" cy="1203406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Aft>
                <a:spcPts val="1200"/>
              </a:spcAft>
              <a:defRPr b="0">
                <a:solidFill>
                  <a:srgbClr val="7F7F7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180975" indent="-180975"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441325" indent="-182563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719138" indent="-180975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895350" indent="-212725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pic>
        <p:nvPicPr>
          <p:cNvPr id="5" name="Picture 4" descr="intergen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25677" y="4589780"/>
            <a:ext cx="1592417" cy="2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68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527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08252" y="1339455"/>
            <a:ext cx="8000319" cy="2930468"/>
          </a:xfrm>
          <a:prstGeom prst="rect">
            <a:avLst/>
          </a:prstGeom>
        </p:spPr>
        <p:txBody>
          <a:bodyPr/>
          <a:lstStyle>
            <a:lvl1pPr marL="137700" indent="-137700">
              <a:spcBef>
                <a:spcPts val="540"/>
              </a:spcBef>
              <a:defRPr/>
            </a:lvl1pPr>
            <a:lvl2pPr marL="480600" indent="-137700">
              <a:spcBef>
                <a:spcPts val="540"/>
              </a:spcBef>
              <a:defRPr/>
            </a:lvl2pPr>
            <a:lvl3pPr marL="823500" indent="-137700">
              <a:spcBef>
                <a:spcPts val="540"/>
              </a:spcBef>
              <a:defRPr/>
            </a:lvl3pPr>
            <a:lvl4pPr marL="1166400" indent="-137700">
              <a:spcBef>
                <a:spcPts val="540"/>
              </a:spcBef>
              <a:defRPr/>
            </a:lvl4pPr>
            <a:lvl5pPr marL="1509300" indent="-137700">
              <a:spcBef>
                <a:spcPts val="540"/>
              </a:spcBef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1255" y="832758"/>
            <a:ext cx="8447319" cy="334736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Click to add title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0691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1258" y="832756"/>
            <a:ext cx="8229600" cy="334736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Click to add title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566841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1045"/>
            <a:ext cx="8229600" cy="70246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44" y="1545431"/>
            <a:ext cx="7970227" cy="30491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96960" y="4683926"/>
            <a:ext cx="848457" cy="23098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15 - 08 - 2001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96958" y="4914907"/>
            <a:ext cx="789842" cy="12620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27AE5-A0A5-471E-A1C8-706CC6EF24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082184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5607" y="233544"/>
            <a:ext cx="6752340" cy="66360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47875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 baseline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NZ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6540" y="889872"/>
            <a:ext cx="5363290" cy="498981"/>
          </a:xfrm>
          <a:prstGeom prst="rect">
            <a:avLst/>
          </a:prstGeom>
        </p:spPr>
        <p:txBody>
          <a:bodyPr/>
          <a:lstStyle>
            <a:lvl1pPr>
              <a:defRPr lang="en-NZ" sz="2400" b="0" kern="1200" dirty="0" smtClean="0">
                <a:solidFill>
                  <a:srgbClr val="7F7F7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85750" indent="-285750">
              <a:defRPr lang="en-NZ" sz="2000" b="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44512" indent="-285750">
              <a:defRPr lang="en-NZ" sz="1600" b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538163" indent="0">
              <a:buNone/>
              <a:defRPr lang="en-NZ" sz="13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</a:lstStyle>
          <a:p>
            <a:r>
              <a:rPr lang="en-NZ" dirty="0" smtClean="0"/>
              <a:t>Click here for subheading if required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01081" y="1604513"/>
            <a:ext cx="8166373" cy="3172482"/>
          </a:xfrm>
          <a:prstGeom prst="rect">
            <a:avLst/>
          </a:prstGeom>
        </p:spPr>
        <p:txBody>
          <a:bodyPr/>
          <a:lstStyle>
            <a:lvl1pPr marL="44767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547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89000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7632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1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55713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8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172429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4765780"/>
            <a:ext cx="9144000" cy="37695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081088"/>
            <a:endParaRPr lang="en-NZ" sz="280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727" y="2081994"/>
            <a:ext cx="8035047" cy="63784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wrap="square" lIns="288000" tIns="72000" rIns="36000" bIns="72000" rtlCol="0" anchor="t">
            <a:spAutoFit/>
          </a:bodyPr>
          <a:lstStyle>
            <a:lvl1pPr>
              <a:defRPr lang="en-NZ" b="0" cap="none" spc="0" dirty="0">
                <a:ln w="3175"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defTabSz="914363" latinLnBrk="0">
              <a:lnSpc>
                <a:spcPct val="100000"/>
              </a:lnSpc>
              <a:buNone/>
            </a:pPr>
            <a:r>
              <a:rPr lang="en-US" dirty="0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93669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b="0" cap="none" spc="0">
                <a:ln w="3175">
                  <a:noFill/>
                </a:ln>
                <a:solidFill>
                  <a:srgbClr val="FFDD00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6143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b="0" cap="none" spc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7541" y="1176771"/>
            <a:ext cx="5363290" cy="1203406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Aft>
                <a:spcPts val="1200"/>
              </a:spcAft>
              <a:defRPr b="0">
                <a:solidFill>
                  <a:srgbClr val="7F7F7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180975" indent="-180975"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441325" indent="-182563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719138" indent="-180975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895350" indent="-212725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4220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31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09627" y="4869730"/>
            <a:ext cx="6448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000" kern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Your Awesome Presentation Title {Segoe UI 12 pt.}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7630" y="1808467"/>
            <a:ext cx="7926947" cy="1688700"/>
          </a:xfrm>
          <a:prstGeom prst="rect">
            <a:avLst/>
          </a:prstGeom>
        </p:spPr>
        <p:txBody>
          <a:bodyPr/>
          <a:lstStyle>
            <a:lvl1pPr>
              <a:lnSpc>
                <a:spcPts val="5400"/>
              </a:lnSpc>
              <a:defRPr lang="en-NZ" sz="6000" b="0" kern="1200" cap="none" spc="0" baseline="0" dirty="0" smtClean="0">
                <a:ln w="3175">
                  <a:noFill/>
                </a:ln>
                <a:solidFill>
                  <a:srgbClr val="FFDD00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3779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b="0" cap="none" spc="0">
                <a:ln w="3175">
                  <a:noFill/>
                </a:ln>
                <a:solidFill>
                  <a:srgbClr val="FFDD00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4498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b="0" cap="none" spc="0" baseline="0">
                <a:ln w="3175">
                  <a:noFill/>
                </a:ln>
                <a:solidFill>
                  <a:srgbClr val="FFDD00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7541" y="1176771"/>
            <a:ext cx="5363290" cy="1203406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Aft>
                <a:spcPts val="1200"/>
              </a:spcAft>
              <a:defRPr b="0">
                <a:solidFill>
                  <a:srgbClr val="7F7F7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180975" indent="-180975"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2000" b="0">
                <a:solidFill>
                  <a:srgbClr val="FFDD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441325" indent="-182563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600" b="0">
                <a:solidFill>
                  <a:srgbClr val="FFDD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719138" indent="-180975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b="1">
                <a:solidFill>
                  <a:srgbClr val="FFDD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895350" indent="-212725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b="0">
                <a:solidFill>
                  <a:srgbClr val="FFDD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7710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60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5607" y="233544"/>
            <a:ext cx="6752340" cy="66360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204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D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8AC3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907" r:id="rId2"/>
    <p:sldLayoutId id="2147483908" r:id="rId3"/>
    <p:sldLayoutId id="2147483913" r:id="rId4"/>
  </p:sldLayoutIdLst>
  <p:timing>
    <p:tnLst>
      <p:par>
        <p:cTn id="1" dur="indefinite" restart="never" nodeType="tmRoot"/>
      </p:par>
    </p:tnLst>
  </p:timing>
  <p:txStyles>
    <p:titleStyle>
      <a:lvl1pPr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3311338" algn="l"/>
        </a:tabLst>
        <a:defRPr lang="en-NZ" sz="3200" b="1" kern="1200" dirty="0" smtClean="0">
          <a:solidFill>
            <a:schemeClr val="tx1"/>
          </a:solidFill>
          <a:latin typeface="Acumen Black" pitchFamily="2" charset="0"/>
          <a:ea typeface="+mn-ea"/>
          <a:cs typeface="Arial" charset="0"/>
        </a:defRPr>
      </a:lvl1pPr>
      <a:lvl2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2pPr>
      <a:lvl3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3pPr>
      <a:lvl4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4pPr>
      <a:lvl5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5pPr>
      <a:lvl6pPr marL="362748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6pPr>
      <a:lvl7pPr marL="725497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7pPr>
      <a:lvl8pPr marL="108824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8pPr>
      <a:lvl9pPr marL="145099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9pPr>
    </p:titleStyle>
    <p:bodyStyle>
      <a:lvl1pPr marL="0" indent="0"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6699"/>
        </a:buClr>
        <a:buFont typeface="Wingdings" pitchFamily="2" charset="2"/>
        <a:buNone/>
        <a:defRPr lang="en-US" sz="2400" b="1" kern="1200" dirty="0" smtClean="0">
          <a:solidFill>
            <a:schemeClr val="bg1"/>
          </a:solidFill>
          <a:latin typeface="Acumen Black" pitchFamily="2" charset="0"/>
          <a:ea typeface="+mn-ea"/>
          <a:cs typeface="Arial" charset="0"/>
        </a:defRPr>
      </a:lvl1pPr>
      <a:lvl2pPr marL="696528" indent="-26828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500">
          <a:solidFill>
            <a:schemeClr val="bg1"/>
          </a:solidFill>
          <a:latin typeface="+mn-lt"/>
          <a:cs typeface="+mn-cs"/>
        </a:defRPr>
      </a:lvl2pPr>
      <a:lvl3pPr marL="1071870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3pPr>
      <a:lvl4pPr marL="1500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4pPr>
      <a:lvl5pPr marL="192961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5pPr>
      <a:lvl6pPr marL="229236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6pPr>
      <a:lvl7pPr marL="2655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7pPr>
      <a:lvl8pPr marL="3017865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8pPr>
      <a:lvl9pPr marL="3380613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748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49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24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9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3742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649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3923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986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gen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20199" y="236371"/>
            <a:ext cx="1554975" cy="2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1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906" r:id="rId2"/>
    <p:sldLayoutId id="2147483905" r:id="rId3"/>
    <p:sldLayoutId id="2147483914" r:id="rId4"/>
  </p:sldLayoutIdLst>
  <p:timing>
    <p:tnLst>
      <p:par>
        <p:cTn id="1" dur="indefinite" restart="never" nodeType="tmRoot"/>
      </p:par>
    </p:tnLst>
  </p:timing>
  <p:txStyles>
    <p:titleStyle>
      <a:lvl1pPr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3311338" algn="l"/>
        </a:tabLst>
        <a:defRPr lang="en-NZ" sz="3200" b="1" kern="1200" dirty="0" smtClean="0">
          <a:solidFill>
            <a:schemeClr val="tx1"/>
          </a:solidFill>
          <a:latin typeface="Acumen Black" pitchFamily="2" charset="0"/>
          <a:ea typeface="+mn-ea"/>
          <a:cs typeface="Arial" charset="0"/>
        </a:defRPr>
      </a:lvl1pPr>
      <a:lvl2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2pPr>
      <a:lvl3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3pPr>
      <a:lvl4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4pPr>
      <a:lvl5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5pPr>
      <a:lvl6pPr marL="362748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6pPr>
      <a:lvl7pPr marL="725497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7pPr>
      <a:lvl8pPr marL="108824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8pPr>
      <a:lvl9pPr marL="145099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9pPr>
    </p:titleStyle>
    <p:bodyStyle>
      <a:lvl1pPr marL="0" indent="0"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6699"/>
        </a:buClr>
        <a:buFont typeface="Wingdings" pitchFamily="2" charset="2"/>
        <a:buNone/>
        <a:defRPr lang="en-US" sz="2400" b="1" kern="1200" dirty="0" smtClean="0">
          <a:solidFill>
            <a:schemeClr val="bg1"/>
          </a:solidFill>
          <a:latin typeface="Acumen Black" pitchFamily="2" charset="0"/>
          <a:ea typeface="+mn-ea"/>
          <a:cs typeface="Arial" charset="0"/>
        </a:defRPr>
      </a:lvl1pPr>
      <a:lvl2pPr marL="696528" indent="-26828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500">
          <a:solidFill>
            <a:schemeClr val="bg1"/>
          </a:solidFill>
          <a:latin typeface="+mn-lt"/>
          <a:cs typeface="+mn-cs"/>
        </a:defRPr>
      </a:lvl2pPr>
      <a:lvl3pPr marL="1071870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3pPr>
      <a:lvl4pPr marL="1500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4pPr>
      <a:lvl5pPr marL="192961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5pPr>
      <a:lvl6pPr marL="229236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6pPr>
      <a:lvl7pPr marL="2655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7pPr>
      <a:lvl8pPr marL="3017865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8pPr>
      <a:lvl9pPr marL="3380613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748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49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24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9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3742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649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3923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986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702" y="4588936"/>
            <a:ext cx="1658778" cy="38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2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873" r:id="rId2"/>
    <p:sldLayoutId id="2147483942" r:id="rId3"/>
  </p:sldLayoutIdLst>
  <p:timing>
    <p:tnLst>
      <p:par>
        <p:cTn id="1" dur="indefinite" restart="never" nodeType="tmRoot"/>
      </p:par>
    </p:tnLst>
  </p:timing>
  <p:txStyles>
    <p:titleStyle>
      <a:lvl1pPr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3311338" algn="l"/>
        </a:tabLst>
        <a:defRPr lang="en-NZ" sz="3200" b="1" kern="1200" dirty="0" smtClean="0">
          <a:solidFill>
            <a:schemeClr val="tx1"/>
          </a:solidFill>
          <a:latin typeface="Acumen Black" pitchFamily="2" charset="0"/>
          <a:ea typeface="+mn-ea"/>
          <a:cs typeface="Arial" charset="0"/>
        </a:defRPr>
      </a:lvl1pPr>
      <a:lvl2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2pPr>
      <a:lvl3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3pPr>
      <a:lvl4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4pPr>
      <a:lvl5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5pPr>
      <a:lvl6pPr marL="362748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6pPr>
      <a:lvl7pPr marL="725497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7pPr>
      <a:lvl8pPr marL="108824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8pPr>
      <a:lvl9pPr marL="145099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9pPr>
    </p:titleStyle>
    <p:bodyStyle>
      <a:lvl1pPr marL="0" indent="0"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6699"/>
        </a:buClr>
        <a:buFont typeface="Wingdings" pitchFamily="2" charset="2"/>
        <a:buNone/>
        <a:defRPr lang="en-US" sz="2400" b="1" kern="1200" dirty="0" smtClean="0">
          <a:solidFill>
            <a:schemeClr val="bg1"/>
          </a:solidFill>
          <a:latin typeface="Acumen Black" pitchFamily="2" charset="0"/>
          <a:ea typeface="+mn-ea"/>
          <a:cs typeface="Arial" charset="0"/>
        </a:defRPr>
      </a:lvl1pPr>
      <a:lvl2pPr marL="696528" indent="-26828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500">
          <a:solidFill>
            <a:schemeClr val="bg1"/>
          </a:solidFill>
          <a:latin typeface="+mn-lt"/>
          <a:cs typeface="+mn-cs"/>
        </a:defRPr>
      </a:lvl2pPr>
      <a:lvl3pPr marL="1071870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3pPr>
      <a:lvl4pPr marL="1500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4pPr>
      <a:lvl5pPr marL="192961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5pPr>
      <a:lvl6pPr marL="229236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6pPr>
      <a:lvl7pPr marL="2655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7pPr>
      <a:lvl8pPr marL="3017865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8pPr>
      <a:lvl9pPr marL="3380613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748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49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24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9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3742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649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3923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986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D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FFD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81088">
              <a:defRPr/>
            </a:pPr>
            <a:endParaRPr lang="en-NZ" sz="28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8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</p:sldLayoutIdLst>
  <p:timing>
    <p:tnLst>
      <p:par>
        <p:cTn id="1" dur="indefinite" restart="never" nodeType="tmRoot"/>
      </p:par>
    </p:tnLst>
  </p:timing>
  <p:txStyles>
    <p:titleStyle>
      <a:lvl1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lang="en-NZ" sz="3200" b="1" kern="1200" dirty="0">
          <a:solidFill>
            <a:schemeClr val="tx1"/>
          </a:solidFill>
          <a:latin typeface="Acumen Black" pitchFamily="2" charset="0"/>
          <a:ea typeface="+mn-ea"/>
          <a:cs typeface="Arial" charset="0"/>
        </a:defRPr>
      </a:lvl1pPr>
      <a:lvl2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sz="3200" b="1">
          <a:solidFill>
            <a:schemeClr val="tx1"/>
          </a:solidFill>
          <a:latin typeface="Acumen Black" panose="00000900000000000000" pitchFamily="2" charset="0"/>
          <a:cs typeface="Arial" panose="020B0604020202020204" pitchFamily="34" charset="0"/>
        </a:defRPr>
      </a:lvl2pPr>
      <a:lvl3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sz="3200" b="1">
          <a:solidFill>
            <a:schemeClr val="tx1"/>
          </a:solidFill>
          <a:latin typeface="Acumen Black" panose="00000900000000000000" pitchFamily="2" charset="0"/>
          <a:cs typeface="Arial" panose="020B0604020202020204" pitchFamily="34" charset="0"/>
        </a:defRPr>
      </a:lvl3pPr>
      <a:lvl4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sz="3200" b="1">
          <a:solidFill>
            <a:schemeClr val="tx1"/>
          </a:solidFill>
          <a:latin typeface="Acumen Black" panose="00000900000000000000" pitchFamily="2" charset="0"/>
          <a:cs typeface="Arial" panose="020B0604020202020204" pitchFamily="34" charset="0"/>
        </a:defRPr>
      </a:lvl4pPr>
      <a:lvl5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sz="3200" b="1">
          <a:solidFill>
            <a:schemeClr val="tx1"/>
          </a:solidFill>
          <a:latin typeface="Acumen Black" panose="00000900000000000000" pitchFamily="2" charset="0"/>
          <a:cs typeface="Arial" panose="020B0604020202020204" pitchFamily="34" charset="0"/>
        </a:defRPr>
      </a:lvl5pPr>
      <a:lvl6pPr marL="362748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6pPr>
      <a:lvl7pPr marL="725497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7pPr>
      <a:lvl8pPr marL="108824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8pPr>
      <a:lvl9pPr marL="145099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9pPr>
    </p:titleStyle>
    <p:bodyStyle>
      <a:lvl1pPr algn="l" defTabSz="1101725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6699"/>
        </a:buClr>
        <a:buFont typeface="Wingdings" panose="05000000000000000000" pitchFamily="2" charset="2"/>
        <a:defRPr lang="en-US" sz="2400" b="1" kern="1200" dirty="0">
          <a:solidFill>
            <a:schemeClr val="bg1"/>
          </a:solidFill>
          <a:latin typeface="Acumen Black" pitchFamily="2" charset="0"/>
          <a:ea typeface="+mn-ea"/>
          <a:cs typeface="Arial" charset="0"/>
        </a:defRPr>
      </a:lvl1pPr>
      <a:lvl2pPr marL="695325" indent="-266700" algn="l" defTabSz="857250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anose="05000000000000000000" pitchFamily="2" charset="2"/>
        <a:buChar char="§"/>
        <a:defRPr sz="1500">
          <a:solidFill>
            <a:schemeClr val="bg1"/>
          </a:solidFill>
          <a:latin typeface="+mn-lt"/>
          <a:cs typeface="+mn-cs"/>
        </a:defRPr>
      </a:lvl2pPr>
      <a:lvl3pPr marL="1071563" indent="-212725" algn="l" defTabSz="857250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anose="05000000000000000000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3pPr>
      <a:lvl4pPr marL="1498600" indent="-212725" algn="l" defTabSz="857250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anose="05000000000000000000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4pPr>
      <a:lvl5pPr marL="1928813" indent="-212725" algn="l" defTabSz="857250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anose="05000000000000000000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5pPr>
      <a:lvl6pPr marL="229236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6pPr>
      <a:lvl7pPr marL="2655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7pPr>
      <a:lvl8pPr marL="3017865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8pPr>
      <a:lvl9pPr marL="3380613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748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49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24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9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3742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649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3923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986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-7938" y="4814888"/>
            <a:ext cx="9144001" cy="330200"/>
          </a:xfrm>
          <a:prstGeom prst="rect">
            <a:avLst/>
          </a:prstGeom>
          <a:solidFill>
            <a:srgbClr val="FFDD00"/>
          </a:solidFill>
          <a:ln w="9525" cap="flat" cmpd="sng" algn="ctr">
            <a:solidFill>
              <a:srgbClr val="FFE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81088">
              <a:defRPr/>
            </a:pPr>
            <a:endParaRPr lang="en-NZ" sz="28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15888" y="4891088"/>
            <a:ext cx="171980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MBAD605X – Group Presentation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720138" y="4886325"/>
            <a:ext cx="341312" cy="255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/>
          <a:lstStyle>
            <a:lvl1pPr defTabSz="1081088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1081088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1081088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1081088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1081088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108108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108108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108108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108108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NZ" altLang="en-US" sz="1000">
                <a:solidFill>
                  <a:srgbClr val="FFE600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|</a:t>
            </a:r>
            <a:r>
              <a:rPr lang="en-NZ" altLang="en-US" sz="1100">
                <a:solidFill>
                  <a:srgbClr val="FFE6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fld id="{D53F1CD8-E801-42DF-8E05-5401997800B3}" type="slidenum">
              <a:rPr lang="en-NZ" altLang="en-US" sz="800">
                <a:solidFill>
                  <a:srgbClr val="FFE6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ctr"/>
              <a:t>‹#›</a:t>
            </a:fld>
            <a:endParaRPr lang="en-NZ" altLang="en-US" sz="800">
              <a:solidFill>
                <a:srgbClr val="FFE6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3995936" y="4876006"/>
            <a:ext cx="49214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en-NZ" altLang="en-US" sz="1000" b="1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It’s easy to work here </a:t>
            </a:r>
            <a:r>
              <a:rPr lang="en-NZ" altLang="en-US" sz="1000" b="0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and because of this – </a:t>
            </a:r>
            <a:r>
              <a:rPr lang="en-NZ" altLang="en-US" sz="1000" b="1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are easy to work with</a:t>
            </a:r>
            <a:endParaRPr lang="en-US" altLang="en-US" sz="1000" b="1" i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71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</p:sldLayoutIdLst>
  <p:timing>
    <p:tnLst>
      <p:par>
        <p:cTn id="1" dur="indefinite" restart="never" nodeType="tmRoot"/>
      </p:par>
    </p:tnLst>
  </p:timing>
  <p:txStyles>
    <p:titleStyle>
      <a:lvl1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lang="en-NZ" sz="3200" b="1" kern="1200" dirty="0">
          <a:solidFill>
            <a:schemeClr val="tx1"/>
          </a:solidFill>
          <a:latin typeface="Acumen Black" pitchFamily="2" charset="0"/>
          <a:ea typeface="+mn-ea"/>
          <a:cs typeface="Arial" charset="0"/>
        </a:defRPr>
      </a:lvl1pPr>
      <a:lvl2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sz="3200" b="1">
          <a:solidFill>
            <a:schemeClr val="tx1"/>
          </a:solidFill>
          <a:latin typeface="Acumen Black" panose="00000900000000000000" pitchFamily="2" charset="0"/>
          <a:cs typeface="Arial" panose="020B0604020202020204" pitchFamily="34" charset="0"/>
        </a:defRPr>
      </a:lvl2pPr>
      <a:lvl3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sz="3200" b="1">
          <a:solidFill>
            <a:schemeClr val="tx1"/>
          </a:solidFill>
          <a:latin typeface="Acumen Black" panose="00000900000000000000" pitchFamily="2" charset="0"/>
          <a:cs typeface="Arial" panose="020B0604020202020204" pitchFamily="34" charset="0"/>
        </a:defRPr>
      </a:lvl3pPr>
      <a:lvl4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sz="3200" b="1">
          <a:solidFill>
            <a:schemeClr val="tx1"/>
          </a:solidFill>
          <a:latin typeface="Acumen Black" panose="00000900000000000000" pitchFamily="2" charset="0"/>
          <a:cs typeface="Arial" panose="020B0604020202020204" pitchFamily="34" charset="0"/>
        </a:defRPr>
      </a:lvl4pPr>
      <a:lvl5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sz="3200" b="1">
          <a:solidFill>
            <a:schemeClr val="tx1"/>
          </a:solidFill>
          <a:latin typeface="Acumen Black" panose="00000900000000000000" pitchFamily="2" charset="0"/>
          <a:cs typeface="Arial" panose="020B0604020202020204" pitchFamily="34" charset="0"/>
        </a:defRPr>
      </a:lvl5pPr>
      <a:lvl6pPr marL="362748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6pPr>
      <a:lvl7pPr marL="725497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7pPr>
      <a:lvl8pPr marL="108824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8pPr>
      <a:lvl9pPr marL="145099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9pPr>
    </p:titleStyle>
    <p:bodyStyle>
      <a:lvl1pPr algn="l" defTabSz="1101725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6699"/>
        </a:buClr>
        <a:buFont typeface="Wingdings" panose="05000000000000000000" pitchFamily="2" charset="2"/>
        <a:defRPr lang="en-US" sz="2400" b="1" kern="1200" dirty="0">
          <a:solidFill>
            <a:schemeClr val="bg1"/>
          </a:solidFill>
          <a:latin typeface="Acumen Black" pitchFamily="2" charset="0"/>
          <a:ea typeface="+mn-ea"/>
          <a:cs typeface="Arial" charset="0"/>
        </a:defRPr>
      </a:lvl1pPr>
      <a:lvl2pPr marL="695325" indent="-266700" algn="l" defTabSz="857250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anose="05000000000000000000" pitchFamily="2" charset="2"/>
        <a:buChar char="§"/>
        <a:defRPr sz="1500">
          <a:solidFill>
            <a:schemeClr val="bg1"/>
          </a:solidFill>
          <a:latin typeface="+mn-lt"/>
          <a:cs typeface="+mn-cs"/>
        </a:defRPr>
      </a:lvl2pPr>
      <a:lvl3pPr marL="1071563" indent="-212725" algn="l" defTabSz="857250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anose="05000000000000000000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3pPr>
      <a:lvl4pPr marL="1498600" indent="-212725" algn="l" defTabSz="857250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anose="05000000000000000000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4pPr>
      <a:lvl5pPr marL="1928813" indent="-212725" algn="l" defTabSz="857250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anose="05000000000000000000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5pPr>
      <a:lvl6pPr marL="229236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6pPr>
      <a:lvl7pPr marL="2655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7pPr>
      <a:lvl8pPr marL="3017865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8pPr>
      <a:lvl9pPr marL="3380613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748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49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24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9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3742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649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3923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986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D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FFD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81088"/>
            <a:endParaRPr lang="en-NZ" sz="2800" b="1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16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7" r:id="rId4"/>
    <p:sldLayoutId id="2147483938" r:id="rId5"/>
    <p:sldLayoutId id="2147483939" r:id="rId6"/>
  </p:sldLayoutIdLst>
  <p:timing>
    <p:tnLst>
      <p:par>
        <p:cTn id="1" dur="indefinite" restart="never" nodeType="tmRoot"/>
      </p:par>
    </p:tnLst>
  </p:timing>
  <p:txStyles>
    <p:titleStyle>
      <a:lvl1pPr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3311338" algn="l"/>
        </a:tabLst>
        <a:defRPr lang="en-NZ" sz="3200" b="1" kern="1200" dirty="0" smtClean="0">
          <a:solidFill>
            <a:schemeClr val="tx1"/>
          </a:solidFill>
          <a:latin typeface="Acumen Black" pitchFamily="2" charset="0"/>
          <a:ea typeface="+mn-ea"/>
          <a:cs typeface="Arial" charset="0"/>
        </a:defRPr>
      </a:lvl1pPr>
      <a:lvl2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2pPr>
      <a:lvl3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3pPr>
      <a:lvl4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4pPr>
      <a:lvl5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5pPr>
      <a:lvl6pPr marL="362748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6pPr>
      <a:lvl7pPr marL="725497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7pPr>
      <a:lvl8pPr marL="108824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8pPr>
      <a:lvl9pPr marL="145099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9pPr>
    </p:titleStyle>
    <p:bodyStyle>
      <a:lvl1pPr marL="0" indent="0"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6699"/>
        </a:buClr>
        <a:buFont typeface="Wingdings" pitchFamily="2" charset="2"/>
        <a:buNone/>
        <a:defRPr lang="en-US" sz="2400" b="1" kern="1200" dirty="0" smtClean="0">
          <a:solidFill>
            <a:schemeClr val="bg1"/>
          </a:solidFill>
          <a:latin typeface="Acumen Black" pitchFamily="2" charset="0"/>
          <a:ea typeface="+mn-ea"/>
          <a:cs typeface="Arial" charset="0"/>
        </a:defRPr>
      </a:lvl1pPr>
      <a:lvl2pPr marL="696528" indent="-26828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500">
          <a:solidFill>
            <a:schemeClr val="bg1"/>
          </a:solidFill>
          <a:latin typeface="+mn-lt"/>
          <a:cs typeface="+mn-cs"/>
        </a:defRPr>
      </a:lvl2pPr>
      <a:lvl3pPr marL="1071870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3pPr>
      <a:lvl4pPr marL="1500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4pPr>
      <a:lvl5pPr marL="192961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5pPr>
      <a:lvl6pPr marL="229236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6pPr>
      <a:lvl7pPr marL="2655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7pPr>
      <a:lvl8pPr marL="3017865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8pPr>
      <a:lvl9pPr marL="3380613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748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49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24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9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3742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649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3923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986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-7951" y="4814225"/>
            <a:ext cx="9144000" cy="331399"/>
          </a:xfrm>
          <a:prstGeom prst="rect">
            <a:avLst/>
          </a:prstGeom>
          <a:solidFill>
            <a:srgbClr val="FFDD00"/>
          </a:solidFill>
          <a:ln w="9525" cap="flat" cmpd="sng" algn="ctr">
            <a:solidFill>
              <a:srgbClr val="FFE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81088"/>
            <a:endParaRPr lang="en-NZ" sz="280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999" y="4891702"/>
            <a:ext cx="6197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800" kern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MBAD605X</a:t>
            </a:r>
            <a:r>
              <a:rPr lang="en-US" sz="800" kern="0" baseline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– Group Presentation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720622" y="4886009"/>
            <a:ext cx="341410" cy="2554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1081088"/>
            <a:r>
              <a:rPr lang="en-NZ" sz="1000" dirty="0" smtClean="0">
                <a:solidFill>
                  <a:srgbClr val="FFE600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|</a:t>
            </a:r>
            <a:r>
              <a:rPr lang="en-NZ" sz="1100" dirty="0" smtClean="0">
                <a:solidFill>
                  <a:srgbClr val="FFE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fld id="{C0AD34AA-F00C-4AE8-BC57-74C01BA9DF1F}" type="slidenum">
              <a:rPr lang="en-NZ" sz="800" smtClean="0">
                <a:solidFill>
                  <a:srgbClr val="FFE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ctr" defTabSz="1081088"/>
              <a:t>‹#›</a:t>
            </a:fld>
            <a:endParaRPr lang="en-NZ" sz="800" dirty="0" smtClean="0">
              <a:solidFill>
                <a:srgbClr val="FFE6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 userDrawn="1"/>
        </p:nvSpPr>
        <p:spPr bwMode="auto">
          <a:xfrm>
            <a:off x="3995936" y="4876006"/>
            <a:ext cx="49214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en-NZ" altLang="en-US" sz="1000" b="1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It’s easy to work here </a:t>
            </a:r>
            <a:r>
              <a:rPr lang="en-NZ" altLang="en-US" sz="1000" b="0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and because of this – </a:t>
            </a:r>
            <a:r>
              <a:rPr lang="en-NZ" altLang="en-US" sz="1000" b="1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are easy to work with</a:t>
            </a:r>
            <a:endParaRPr lang="en-US" altLang="en-US" sz="1000" b="1" i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39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5" r:id="rId4"/>
  </p:sldLayoutIdLst>
  <p:timing>
    <p:tnLst>
      <p:par>
        <p:cTn id="1" dur="indefinite" restart="never" nodeType="tmRoot"/>
      </p:par>
    </p:tnLst>
  </p:timing>
  <p:txStyles>
    <p:titleStyle>
      <a:lvl1pPr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3311338" algn="l"/>
        </a:tabLst>
        <a:defRPr lang="en-NZ" sz="3200" b="1" kern="1200" dirty="0" smtClean="0">
          <a:solidFill>
            <a:schemeClr val="tx1"/>
          </a:solidFill>
          <a:latin typeface="Acumen Black" pitchFamily="2" charset="0"/>
          <a:ea typeface="+mn-ea"/>
          <a:cs typeface="Arial" charset="0"/>
        </a:defRPr>
      </a:lvl1pPr>
      <a:lvl2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2pPr>
      <a:lvl3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3pPr>
      <a:lvl4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4pPr>
      <a:lvl5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5pPr>
      <a:lvl6pPr marL="362748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6pPr>
      <a:lvl7pPr marL="725497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7pPr>
      <a:lvl8pPr marL="108824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8pPr>
      <a:lvl9pPr marL="145099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9pPr>
    </p:titleStyle>
    <p:bodyStyle>
      <a:lvl1pPr marL="0" indent="0"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6699"/>
        </a:buClr>
        <a:buFont typeface="Wingdings" pitchFamily="2" charset="2"/>
        <a:buNone/>
        <a:defRPr lang="en-US" sz="2400" b="1" kern="1200" dirty="0" smtClean="0">
          <a:solidFill>
            <a:schemeClr val="bg1"/>
          </a:solidFill>
          <a:latin typeface="Acumen Black" pitchFamily="2" charset="0"/>
          <a:ea typeface="+mn-ea"/>
          <a:cs typeface="Arial" charset="0"/>
        </a:defRPr>
      </a:lvl1pPr>
      <a:lvl2pPr marL="696528" indent="-26828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500">
          <a:solidFill>
            <a:schemeClr val="bg1"/>
          </a:solidFill>
          <a:latin typeface="+mn-lt"/>
          <a:cs typeface="+mn-cs"/>
        </a:defRPr>
      </a:lvl2pPr>
      <a:lvl3pPr marL="1071870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3pPr>
      <a:lvl4pPr marL="1500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4pPr>
      <a:lvl5pPr marL="192961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5pPr>
      <a:lvl6pPr marL="229236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6pPr>
      <a:lvl7pPr marL="2655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7pPr>
      <a:lvl8pPr marL="3017865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8pPr>
      <a:lvl9pPr marL="3380613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748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49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24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9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3742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649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3923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986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seth@propertyplot.co.n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4186818"/>
            <a:ext cx="6522908" cy="503590"/>
          </a:xfrm>
          <a:prstGeom prst="rect">
            <a:avLst/>
          </a:prstGeom>
          <a:noFill/>
        </p:spPr>
        <p:txBody>
          <a:bodyPr wrap="square" lIns="108000" tIns="36000" rIns="36000" bIns="36000" rtlCol="0">
            <a:spAutoFit/>
          </a:bodyPr>
          <a:lstStyle/>
          <a:p>
            <a:pPr lvl="0">
              <a:defRPr/>
            </a:pPr>
            <a:r>
              <a:rPr lang="en-US" sz="1400" b="1" kern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rPr>
              <a:t>Seth Reid</a:t>
            </a:r>
          </a:p>
          <a:p>
            <a:pPr lvl="0">
              <a:defRPr/>
            </a:pPr>
            <a:r>
              <a:rPr lang="en-US" sz="1400" kern="0" noProof="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29</a:t>
            </a:r>
            <a:r>
              <a:rPr lang="en-US" sz="1400" kern="0" noProof="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March 2016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5719" y="4253870"/>
            <a:ext cx="5328592" cy="442035"/>
          </a:xfrm>
          <a:prstGeom prst="rect">
            <a:avLst/>
          </a:prstGeom>
          <a:noFill/>
        </p:spPr>
        <p:txBody>
          <a:bodyPr wrap="square" lIns="108000" tIns="36000" rIns="36000" bIns="36000" rtlCol="0">
            <a:spAutoFit/>
          </a:bodyPr>
          <a:lstStyle/>
          <a:p>
            <a:r>
              <a:rPr lang="en-NZ" sz="2400" b="1" i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Information. Insights. Analytics.</a:t>
            </a:r>
            <a:endParaRPr lang="en-NZ" sz="2400" b="1" i="1" kern="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53" y="3518529"/>
            <a:ext cx="2662386" cy="612349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 bwMode="auto">
          <a:xfrm>
            <a:off x="4874138" y="4171875"/>
            <a:ext cx="38164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95536" y="339502"/>
            <a:ext cx="7067261" cy="626701"/>
          </a:xfrm>
          <a:prstGeom prst="rect">
            <a:avLst/>
          </a:prstGeom>
          <a:noFill/>
        </p:spPr>
        <p:txBody>
          <a:bodyPr wrap="square" lIns="108000" tIns="36000" rIns="36000" bIns="36000" rtlCol="0">
            <a:spAutoFit/>
          </a:bodyPr>
          <a:lstStyle/>
          <a:p>
            <a:r>
              <a:rPr lang="en-NZ" sz="3600" b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React-</a:t>
            </a:r>
            <a:r>
              <a:rPr lang="en-NZ" sz="3600" b="1" kern="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DotNet</a:t>
            </a:r>
            <a:r>
              <a:rPr lang="en-NZ" sz="3600" b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 – An introduction</a:t>
            </a:r>
            <a:endParaRPr lang="en-NZ" sz="3600" b="1" kern="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1602195"/>
            <a:ext cx="5328592" cy="442035"/>
          </a:xfrm>
          <a:prstGeom prst="rect">
            <a:avLst/>
          </a:prstGeom>
          <a:noFill/>
        </p:spPr>
        <p:txBody>
          <a:bodyPr wrap="square" lIns="108000" tIns="36000" rIns="36000" bIns="36000" rtlCol="0">
            <a:spAutoFit/>
          </a:bodyPr>
          <a:lstStyle/>
          <a:p>
            <a:r>
              <a:rPr lang="en-NZ" sz="2400" b="1" i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A quick look | CHCH .NET User Group</a:t>
            </a:r>
            <a:endParaRPr lang="en-NZ" sz="2400" b="1" i="1" kern="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6600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059582"/>
            <a:ext cx="8208912" cy="1303809"/>
          </a:xfrm>
          <a:prstGeom prst="rect">
            <a:avLst/>
          </a:prstGeom>
          <a:noFill/>
        </p:spPr>
        <p:txBody>
          <a:bodyPr wrap="square" lIns="108000" tIns="36000" rIns="36000" bIns="36000" rtlCol="0">
            <a:spAutoFit/>
          </a:bodyPr>
          <a:lstStyle/>
          <a:p>
            <a:pPr algn="ctr"/>
            <a:r>
              <a:rPr lang="en-NZ" sz="4000" i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A more in depth demo</a:t>
            </a:r>
          </a:p>
          <a:p>
            <a:pPr algn="ctr"/>
            <a:endParaRPr lang="en-NZ" sz="4000" b="1" i="1" kern="0" dirty="0">
              <a:solidFill>
                <a:schemeClr val="bg1"/>
              </a:solidFill>
              <a:latin typeface="+mn-lt"/>
              <a:ea typeface="Segoe UI" pitchFamily="34" charset="0"/>
              <a:cs typeface="Arial"/>
            </a:endParaRPr>
          </a:p>
        </p:txBody>
      </p:sp>
      <p:pic>
        <p:nvPicPr>
          <p:cNvPr id="10" name="Picture 9" descr="propertyplot-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628979"/>
            <a:ext cx="1656184" cy="3190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1680" y="1719790"/>
            <a:ext cx="5784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https://gitbhub.com/justsayno/React-DotNet</a:t>
            </a:r>
          </a:p>
        </p:txBody>
      </p:sp>
    </p:spTree>
    <p:extLst>
      <p:ext uri="{BB962C8B-B14F-4D97-AF65-F5344CB8AC3E}">
        <p14:creationId xmlns:p14="http://schemas.microsoft.com/office/powerpoint/2010/main" val="2937678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059582"/>
            <a:ext cx="8208912" cy="1303809"/>
          </a:xfrm>
          <a:prstGeom prst="rect">
            <a:avLst/>
          </a:prstGeom>
          <a:noFill/>
        </p:spPr>
        <p:txBody>
          <a:bodyPr wrap="square" lIns="108000" tIns="36000" rIns="36000" bIns="36000" rtlCol="0">
            <a:spAutoFit/>
          </a:bodyPr>
          <a:lstStyle/>
          <a:p>
            <a:pPr algn="ctr"/>
            <a:r>
              <a:rPr lang="en-NZ" sz="4000" i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Making property investment </a:t>
            </a:r>
            <a:r>
              <a:rPr lang="en-NZ" sz="4000" b="1" i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simple </a:t>
            </a:r>
            <a:r>
              <a:rPr lang="en-NZ" sz="4000" i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and </a:t>
            </a:r>
            <a:r>
              <a:rPr lang="en-NZ" sz="4000" b="1" i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easy</a:t>
            </a:r>
            <a:endParaRPr lang="en-NZ" sz="4000" b="1" i="1" kern="0" dirty="0">
              <a:solidFill>
                <a:schemeClr val="bg1"/>
              </a:solidFill>
              <a:latin typeface="+mn-lt"/>
              <a:ea typeface="Segoe UI" pitchFamily="34" charset="0"/>
              <a:cs typeface="Arial"/>
            </a:endParaRPr>
          </a:p>
        </p:txBody>
      </p:sp>
      <p:pic>
        <p:nvPicPr>
          <p:cNvPr id="10" name="Picture 9" descr="propertyplot-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628979"/>
            <a:ext cx="1656184" cy="31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75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Comparisons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83568" y="957141"/>
            <a:ext cx="5363290" cy="498981"/>
          </a:xfrm>
        </p:spPr>
        <p:txBody>
          <a:bodyPr/>
          <a:lstStyle/>
          <a:p>
            <a:r>
              <a:rPr lang="en-NZ" dirty="0" smtClean="0"/>
              <a:t>Flux is hard!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21363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Flux and especially redux can be a steep learning curve.. It is worth it I think in terms of maintainability and predictability in the system. A lot of boilerplate.</a:t>
            </a:r>
            <a:endParaRPr lang="en-NZ" sz="1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7602" y="2571616"/>
            <a:ext cx="6820508" cy="498981"/>
          </a:xfrm>
        </p:spPr>
        <p:txBody>
          <a:bodyPr/>
          <a:lstStyle/>
          <a:p>
            <a:r>
              <a:rPr lang="en-NZ" dirty="0" smtClean="0"/>
              <a:t>Comparisons with Angular 2.0 and Ember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558352" y="3093471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 have not used either. But from what I have heard and read they are both using a lot of the best of the React performance tricks but both are still frameworks (react being a library).</a:t>
            </a:r>
          </a:p>
          <a:p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Cons: Decision fatigue, tool fatigue, does not embrace web components</a:t>
            </a:r>
          </a:p>
          <a:p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Pros: Easy to learn, </a:t>
            </a:r>
            <a:r>
              <a:rPr lang="en-NZ" sz="1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javascript</a:t>
            </a:r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centric, encourages consistency with tooling</a:t>
            </a:r>
            <a:endParaRPr lang="en-NZ" sz="1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8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1" grpId="0" build="p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Seth Reid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915566"/>
            <a:ext cx="792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@</a:t>
            </a:r>
            <a:r>
              <a:rPr lang="en-NZ" sz="28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sethreidnz</a:t>
            </a:r>
            <a:endParaRPr lang="en-NZ" sz="28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NZ" sz="28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NZ" sz="2800" dirty="0" smtClean="0">
                <a:latin typeface="Segoe UI" pitchFamily="34" charset="0"/>
                <a:ea typeface="Segoe UI" pitchFamily="34" charset="0"/>
                <a:cs typeface="Segoe UI" pitchFamily="34" charset="0"/>
                <a:hlinkClick r:id="rId2"/>
              </a:rPr>
              <a:t>seth@propertyplot.co.nz</a:t>
            </a:r>
            <a:endParaRPr lang="en-NZ" sz="2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NZ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NZ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https://nz.linkedin.com/in/sethreid1</a:t>
            </a:r>
            <a:endParaRPr lang="en-NZ" sz="28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NZ" sz="28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NZ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</a:t>
            </a:r>
            <a:r>
              <a:rPr lang="en-NZ" sz="2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ropertyplot.co.nz</a:t>
            </a:r>
            <a:endParaRPr lang="en-NZ" sz="28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27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353465" y="1288312"/>
            <a:ext cx="6441130" cy="3528689"/>
          </a:xfrm>
          <a:prstGeom prst="rect">
            <a:avLst/>
          </a:prstGeom>
        </p:spPr>
        <p:txBody>
          <a:bodyPr wrap="square" lIns="68564" tIns="34281" rIns="68564" bIns="34281">
            <a:normAutofit/>
          </a:bodyPr>
          <a:lstStyle>
            <a:lvl1pPr marL="183556" indent="-183556" algn="l" defTabSz="857749" rtl="0" eaLnBrk="1" fontAlgn="base" latinLnBrk="0" hangingPunct="1">
              <a:spcBef>
                <a:spcPts val="720"/>
              </a:spcBef>
              <a:spcAft>
                <a:spcPct val="0"/>
              </a:spcAft>
              <a:buClr>
                <a:srgbClr val="FFC000"/>
              </a:buClr>
              <a:buSzPct val="90000"/>
              <a:buFont typeface="Wingdings" pitchFamily="2" charset="2"/>
              <a:buChar char="§"/>
              <a:defRPr lang="en-US" sz="2400" b="1" kern="1200" baseline="0">
                <a:solidFill>
                  <a:schemeClr val="tx1"/>
                </a:solidFill>
                <a:latin typeface="Acumen" pitchFamily="2" charset="0"/>
                <a:ea typeface="+mn-ea"/>
                <a:cs typeface="Times New Roman" pitchFamily="18" charset="0"/>
              </a:defRPr>
            </a:lvl1pPr>
            <a:lvl2pPr marL="640648" indent="-183556" algn="l" defTabSz="857749" rtl="0" eaLnBrk="1" fontAlgn="base" latinLnBrk="0" hangingPunct="1">
              <a:spcBef>
                <a:spcPts val="720"/>
              </a:spcBef>
              <a:spcAft>
                <a:spcPct val="0"/>
              </a:spcAft>
              <a:buClr>
                <a:srgbClr val="FFC000"/>
              </a:buClr>
              <a:buSzPct val="90000"/>
              <a:buFont typeface="Wingdings" pitchFamily="2" charset="2"/>
              <a:buChar char="§"/>
              <a:defRPr lang="en-US" sz="2100" b="1" kern="1200" baseline="0">
                <a:solidFill>
                  <a:schemeClr val="tx1"/>
                </a:solidFill>
                <a:latin typeface="Acumen" pitchFamily="2" charset="0"/>
                <a:ea typeface="+mn-ea"/>
                <a:cs typeface="Times New Roman" pitchFamily="18" charset="0"/>
              </a:defRPr>
            </a:lvl2pPr>
            <a:lvl3pPr marL="1097741" indent="-183556" algn="l" defTabSz="857749" rtl="0" eaLnBrk="1" fontAlgn="base" latinLnBrk="0" hangingPunct="1">
              <a:spcBef>
                <a:spcPts val="720"/>
              </a:spcBef>
              <a:spcAft>
                <a:spcPct val="0"/>
              </a:spcAft>
              <a:buClr>
                <a:srgbClr val="FFC000"/>
              </a:buClr>
              <a:buSzPct val="90000"/>
              <a:buFont typeface="Wingdings" pitchFamily="2" charset="2"/>
              <a:buChar char="§"/>
              <a:defRPr lang="en-US" sz="1700" b="1" kern="1200" baseline="0">
                <a:solidFill>
                  <a:schemeClr val="tx1"/>
                </a:solidFill>
                <a:latin typeface="Acumen" pitchFamily="2" charset="0"/>
                <a:ea typeface="+mn-ea"/>
                <a:cs typeface="Times New Roman" pitchFamily="18" charset="0"/>
              </a:defRPr>
            </a:lvl3pPr>
            <a:lvl4pPr marL="1554833" indent="-183556" algn="l" defTabSz="857749" rtl="0" eaLnBrk="1" fontAlgn="base" latinLnBrk="0" hangingPunct="1">
              <a:spcBef>
                <a:spcPts val="720"/>
              </a:spcBef>
              <a:spcAft>
                <a:spcPct val="0"/>
              </a:spcAft>
              <a:buClr>
                <a:srgbClr val="FFC000"/>
              </a:buClr>
              <a:buSzPct val="90000"/>
              <a:buFont typeface="Wingdings" pitchFamily="2" charset="2"/>
              <a:buChar char="§"/>
              <a:defRPr lang="en-US" sz="1500" b="1" kern="1200" baseline="0">
                <a:solidFill>
                  <a:schemeClr val="tx1"/>
                </a:solidFill>
                <a:latin typeface="Acumen" pitchFamily="2" charset="0"/>
                <a:ea typeface="+mn-ea"/>
                <a:cs typeface="Times New Roman" pitchFamily="18" charset="0"/>
              </a:defRPr>
            </a:lvl4pPr>
            <a:lvl5pPr marL="2011926" indent="-183556" algn="l" defTabSz="857749" rtl="0" eaLnBrk="1" fontAlgn="base" latinLnBrk="0" hangingPunct="1">
              <a:spcBef>
                <a:spcPts val="720"/>
              </a:spcBef>
              <a:spcAft>
                <a:spcPct val="0"/>
              </a:spcAft>
              <a:buClr>
                <a:srgbClr val="FFC000"/>
              </a:buClr>
              <a:buSzPct val="90000"/>
              <a:buFont typeface="Wingdings" pitchFamily="2" charset="2"/>
              <a:buChar char="§"/>
              <a:defRPr lang="en-NZ" sz="1400" b="1" kern="1200" baseline="0">
                <a:solidFill>
                  <a:schemeClr val="tx1"/>
                </a:solidFill>
                <a:latin typeface="Acumen" pitchFamily="2" charset="0"/>
                <a:ea typeface="+mn-ea"/>
                <a:cs typeface="Times New Roman" pitchFamily="18" charset="0"/>
              </a:defRPr>
            </a:lvl5pPr>
            <a:lvl6pPr marL="1995117" indent="-181374" algn="l" defTabSz="7254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7863" indent="-181374" algn="l" defTabSz="7254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0612" indent="-181374" algn="l" defTabSz="7254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3360" indent="-181374" algn="l" defTabSz="7254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Z" sz="1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20427" y="987574"/>
            <a:ext cx="8166373" cy="3172482"/>
          </a:xfrm>
        </p:spPr>
        <p:txBody>
          <a:bodyPr/>
          <a:lstStyle/>
          <a:p>
            <a:r>
              <a:rPr lang="en-US" dirty="0" smtClean="0"/>
              <a:t>What is react?</a:t>
            </a:r>
          </a:p>
          <a:p>
            <a:r>
              <a:rPr lang="en-US" dirty="0" smtClean="0"/>
              <a:t>Introduction to the framework and </a:t>
            </a:r>
            <a:r>
              <a:rPr lang="en-US" dirty="0" smtClean="0"/>
              <a:t>ecosystem</a:t>
            </a:r>
          </a:p>
          <a:p>
            <a:r>
              <a:rPr lang="en-US" dirty="0" smtClean="0"/>
              <a:t>Flux</a:t>
            </a:r>
            <a:endParaRPr lang="en-US" dirty="0" smtClean="0"/>
          </a:p>
          <a:p>
            <a:r>
              <a:rPr lang="en-US" dirty="0" smtClean="0"/>
              <a:t>How it fits in with the .NET </a:t>
            </a:r>
            <a:r>
              <a:rPr lang="en-US" dirty="0" smtClean="0"/>
              <a:t>world</a:t>
            </a:r>
          </a:p>
          <a:p>
            <a:r>
              <a:rPr lang="en-US" dirty="0" smtClean="0"/>
              <a:t>Comparisons and thoughts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51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React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4854" y="920641"/>
            <a:ext cx="5363290" cy="498981"/>
          </a:xfrm>
        </p:spPr>
        <p:txBody>
          <a:bodyPr/>
          <a:lstStyle/>
          <a:p>
            <a:r>
              <a:rPr lang="en-NZ" dirty="0" smtClean="0"/>
              <a:t>What is react?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21363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“React </a:t>
            </a:r>
            <a:r>
              <a:rPr lang="en-NZ" sz="1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is a JavaScript library for creating user interfaces by Facebook and Instagram. Many people choose to think of React as the V in MVC</a:t>
            </a:r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.”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552" y="2166157"/>
            <a:ext cx="5363290" cy="498981"/>
          </a:xfrm>
        </p:spPr>
        <p:txBody>
          <a:bodyPr/>
          <a:lstStyle/>
          <a:p>
            <a:r>
              <a:rPr lang="en-NZ" dirty="0" smtClean="0"/>
              <a:t>What is the purpose of react?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271576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“We built React to solve one problem: building large applications with data that changes over time.”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552" y="3584937"/>
            <a:ext cx="5363290" cy="498981"/>
          </a:xfrm>
        </p:spPr>
        <p:txBody>
          <a:bodyPr/>
          <a:lstStyle/>
          <a:p>
            <a:r>
              <a:rPr lang="en-NZ" dirty="0" smtClean="0"/>
              <a:t>What isn’t react?</a:t>
            </a:r>
            <a:endParaRPr lang="en-NZ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408391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React isn’t a full MVC framework like Angular or Ember. However there are accepted and promoted patterns and practices out there.</a:t>
            </a:r>
            <a:endParaRPr lang="en-NZ" sz="1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20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 build="p"/>
      <p:bldP spid="8" grpId="0"/>
      <p:bldP spid="9" grpId="0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makes up react?</a:t>
            </a: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473218" y="987574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Component centric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JSX syntax for embedding your components mark-up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Usually use es6/babel/</a:t>
            </a:r>
            <a:r>
              <a:rPr lang="en-NZ" sz="1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webpack</a:t>
            </a:r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(or </a:t>
            </a:r>
            <a:r>
              <a:rPr lang="en-NZ" sz="1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browserify</a:t>
            </a:r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7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059582"/>
            <a:ext cx="8208912" cy="1303809"/>
          </a:xfrm>
          <a:prstGeom prst="rect">
            <a:avLst/>
          </a:prstGeom>
          <a:noFill/>
        </p:spPr>
        <p:txBody>
          <a:bodyPr wrap="square" lIns="108000" tIns="36000" rIns="36000" bIns="36000" rtlCol="0">
            <a:spAutoFit/>
          </a:bodyPr>
          <a:lstStyle/>
          <a:p>
            <a:pPr algn="ctr"/>
            <a:r>
              <a:rPr lang="en-NZ" sz="4000" i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A quick react demo</a:t>
            </a:r>
          </a:p>
          <a:p>
            <a:pPr algn="ctr"/>
            <a:endParaRPr lang="en-NZ" sz="4000" b="1" i="1" kern="0" dirty="0">
              <a:solidFill>
                <a:schemeClr val="bg1"/>
              </a:solidFill>
              <a:latin typeface="+mn-lt"/>
              <a:ea typeface="Segoe UI" pitchFamily="34" charset="0"/>
              <a:cs typeface="Arial"/>
            </a:endParaRPr>
          </a:p>
        </p:txBody>
      </p:sp>
      <p:pic>
        <p:nvPicPr>
          <p:cNvPr id="10" name="Picture 9" descr="propertyplot-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628979"/>
            <a:ext cx="1656184" cy="3190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1680" y="1719790"/>
            <a:ext cx="5784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https://gitbhub.com/justsayno/React-DotNet</a:t>
            </a:r>
          </a:p>
        </p:txBody>
      </p:sp>
    </p:spTree>
    <p:extLst>
      <p:ext uri="{BB962C8B-B14F-4D97-AF65-F5344CB8AC3E}">
        <p14:creationId xmlns:p14="http://schemas.microsoft.com/office/powerpoint/2010/main" val="1994109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Flux</a:t>
            </a:r>
            <a:endParaRPr lang="en-NZ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3528" y="1059582"/>
            <a:ext cx="7808681" cy="3816424"/>
          </a:xfrm>
        </p:spPr>
        <p:txBody>
          <a:bodyPr/>
          <a:lstStyle/>
          <a:p>
            <a:r>
              <a:rPr lang="en-NZ" dirty="0" smtClean="0"/>
              <a:t>A design pattern  for dealing with application state</a:t>
            </a:r>
          </a:p>
          <a:p>
            <a:r>
              <a:rPr lang="en-NZ" dirty="0" smtClean="0"/>
              <a:t>One way data flow</a:t>
            </a:r>
          </a:p>
          <a:p>
            <a:r>
              <a:rPr lang="en-NZ" dirty="0" smtClean="0"/>
              <a:t>Actions, Stores and Views</a:t>
            </a:r>
          </a:p>
          <a:p>
            <a:r>
              <a:rPr lang="en-NZ" dirty="0" smtClean="0"/>
              <a:t>Main goal is to eliminate </a:t>
            </a:r>
            <a:r>
              <a:rPr lang="en-NZ" smtClean="0"/>
              <a:t>cascading updates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11453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Traditional MVC</a:t>
            </a:r>
            <a:endParaRPr lang="en-NZ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57200" y="2499742"/>
            <a:ext cx="109046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Action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763688" y="2499742"/>
            <a:ext cx="1090464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39952" y="2499742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372200" y="2499742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cxnSp>
        <p:nvCxnSpPr>
          <p:cNvPr id="9" name="Straight Arrow Connector 8"/>
          <p:cNvCxnSpPr>
            <a:stCxn id="3" idx="3"/>
            <a:endCxn id="6" idx="1"/>
          </p:cNvCxnSpPr>
          <p:nvPr/>
        </p:nvCxnSpPr>
        <p:spPr bwMode="auto">
          <a:xfrm>
            <a:off x="1547664" y="2787774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 bwMode="auto">
          <a:xfrm>
            <a:off x="2854152" y="2787774"/>
            <a:ext cx="12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5230416" y="2787774"/>
            <a:ext cx="11417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774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Traditional MVC on a larger scale</a:t>
            </a:r>
            <a:endParaRPr lang="en-NZ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57200" y="2499742"/>
            <a:ext cx="109046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Action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763688" y="2499742"/>
            <a:ext cx="1090464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39952" y="2499742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372200" y="2499742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cxnSp>
        <p:nvCxnSpPr>
          <p:cNvPr id="9" name="Straight Arrow Connector 8"/>
          <p:cNvCxnSpPr>
            <a:stCxn id="3" idx="3"/>
            <a:endCxn id="6" idx="1"/>
          </p:cNvCxnSpPr>
          <p:nvPr/>
        </p:nvCxnSpPr>
        <p:spPr bwMode="auto">
          <a:xfrm>
            <a:off x="1547664" y="2787774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 bwMode="auto">
          <a:xfrm>
            <a:off x="2854152" y="2787774"/>
            <a:ext cx="12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5230416" y="2787774"/>
            <a:ext cx="11417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4067944" y="3003798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985592" y="3507854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903240" y="3964370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067944" y="1995686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982773" y="1515400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913584" y="1059582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300192" y="1990901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300192" y="3003798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217840" y="1527634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228184" y="3507854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145832" y="1060655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156176" y="3964369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cxnSp>
        <p:nvCxnSpPr>
          <p:cNvPr id="5" name="Straight Arrow Connector 4"/>
          <p:cNvCxnSpPr>
            <a:stCxn id="17" idx="3"/>
          </p:cNvCxnSpPr>
          <p:nvPr/>
        </p:nvCxnSpPr>
        <p:spPr bwMode="auto">
          <a:xfrm>
            <a:off x="5073237" y="1803432"/>
            <a:ext cx="1298963" cy="122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18" idx="3"/>
            <a:endCxn id="23" idx="1"/>
          </p:cNvCxnSpPr>
          <p:nvPr/>
        </p:nvCxnSpPr>
        <p:spPr bwMode="auto">
          <a:xfrm>
            <a:off x="5004048" y="1347614"/>
            <a:ext cx="1141784" cy="10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16" idx="3"/>
            <a:endCxn id="19" idx="1"/>
          </p:cNvCxnSpPr>
          <p:nvPr/>
        </p:nvCxnSpPr>
        <p:spPr bwMode="auto">
          <a:xfrm flipV="1">
            <a:off x="5158408" y="2278933"/>
            <a:ext cx="1141784" cy="47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10" idx="3"/>
            <a:endCxn id="20" idx="1"/>
          </p:cNvCxnSpPr>
          <p:nvPr/>
        </p:nvCxnSpPr>
        <p:spPr bwMode="auto">
          <a:xfrm>
            <a:off x="5158408" y="3291830"/>
            <a:ext cx="11417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2" idx="3"/>
            <a:endCxn id="22" idx="1"/>
          </p:cNvCxnSpPr>
          <p:nvPr/>
        </p:nvCxnSpPr>
        <p:spPr bwMode="auto">
          <a:xfrm>
            <a:off x="5076056" y="3795886"/>
            <a:ext cx="11521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stCxn id="15" idx="3"/>
            <a:endCxn id="24" idx="1"/>
          </p:cNvCxnSpPr>
          <p:nvPr/>
        </p:nvCxnSpPr>
        <p:spPr bwMode="auto">
          <a:xfrm flipV="1">
            <a:off x="4993704" y="4252401"/>
            <a:ext cx="116247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>
            <a:stCxn id="6" idx="3"/>
            <a:endCxn id="18" idx="1"/>
          </p:cNvCxnSpPr>
          <p:nvPr/>
        </p:nvCxnSpPr>
        <p:spPr bwMode="auto">
          <a:xfrm flipV="1">
            <a:off x="2854152" y="1347614"/>
            <a:ext cx="1059432" cy="1440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>
            <a:stCxn id="6" idx="3"/>
            <a:endCxn id="17" idx="1"/>
          </p:cNvCxnSpPr>
          <p:nvPr/>
        </p:nvCxnSpPr>
        <p:spPr bwMode="auto">
          <a:xfrm flipV="1">
            <a:off x="2854152" y="1803432"/>
            <a:ext cx="1128621" cy="9843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>
            <a:stCxn id="6" idx="3"/>
            <a:endCxn id="16" idx="1"/>
          </p:cNvCxnSpPr>
          <p:nvPr/>
        </p:nvCxnSpPr>
        <p:spPr bwMode="auto">
          <a:xfrm flipV="1">
            <a:off x="2854152" y="2283718"/>
            <a:ext cx="1213792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>
            <a:stCxn id="6" idx="3"/>
            <a:endCxn id="10" idx="1"/>
          </p:cNvCxnSpPr>
          <p:nvPr/>
        </p:nvCxnSpPr>
        <p:spPr bwMode="auto">
          <a:xfrm>
            <a:off x="2854152" y="2787774"/>
            <a:ext cx="1213792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6" idx="3"/>
            <a:endCxn id="12" idx="1"/>
          </p:cNvCxnSpPr>
          <p:nvPr/>
        </p:nvCxnSpPr>
        <p:spPr bwMode="auto">
          <a:xfrm>
            <a:off x="2854152" y="2787774"/>
            <a:ext cx="1131440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>
            <a:stCxn id="6" idx="3"/>
            <a:endCxn id="15" idx="1"/>
          </p:cNvCxnSpPr>
          <p:nvPr/>
        </p:nvCxnSpPr>
        <p:spPr bwMode="auto">
          <a:xfrm>
            <a:off x="2854152" y="2787774"/>
            <a:ext cx="1049088" cy="1464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>
            <a:stCxn id="8" idx="1"/>
            <a:endCxn id="18" idx="3"/>
          </p:cNvCxnSpPr>
          <p:nvPr/>
        </p:nvCxnSpPr>
        <p:spPr bwMode="auto">
          <a:xfrm flipH="1" flipV="1">
            <a:off x="5004048" y="1347614"/>
            <a:ext cx="1368152" cy="1440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>
            <a:stCxn id="18" idx="3"/>
            <a:endCxn id="8" idx="1"/>
          </p:cNvCxnSpPr>
          <p:nvPr/>
        </p:nvCxnSpPr>
        <p:spPr bwMode="auto">
          <a:xfrm>
            <a:off x="5004048" y="1347614"/>
            <a:ext cx="1368152" cy="1440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>
            <a:stCxn id="24" idx="1"/>
            <a:endCxn id="10" idx="3"/>
          </p:cNvCxnSpPr>
          <p:nvPr/>
        </p:nvCxnSpPr>
        <p:spPr bwMode="auto">
          <a:xfrm flipH="1" flipV="1">
            <a:off x="5158408" y="3291830"/>
            <a:ext cx="997768" cy="9605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/>
          <p:cNvCxnSpPr>
            <a:stCxn id="23" idx="1"/>
            <a:endCxn id="16" idx="3"/>
          </p:cNvCxnSpPr>
          <p:nvPr/>
        </p:nvCxnSpPr>
        <p:spPr bwMode="auto">
          <a:xfrm flipH="1">
            <a:off x="5158408" y="1348687"/>
            <a:ext cx="987424" cy="935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39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Flux</a:t>
            </a:r>
            <a:endParaRPr lang="en-NZ" dirty="0"/>
          </a:p>
        </p:txBody>
      </p:sp>
      <p:sp>
        <p:nvSpPr>
          <p:cNvPr id="3" name="Rectangle 2"/>
          <p:cNvSpPr/>
          <p:nvPr/>
        </p:nvSpPr>
        <p:spPr bwMode="auto">
          <a:xfrm>
            <a:off x="640474" y="1851670"/>
            <a:ext cx="109046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Action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27784" y="1851670"/>
            <a:ext cx="1090464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Dispatcher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65376" y="1851670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Store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555474" y="1851670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cxnSp>
        <p:nvCxnSpPr>
          <p:cNvPr id="9" name="Straight Arrow Connector 8"/>
          <p:cNvCxnSpPr>
            <a:stCxn id="3" idx="3"/>
            <a:endCxn id="6" idx="1"/>
          </p:cNvCxnSpPr>
          <p:nvPr/>
        </p:nvCxnSpPr>
        <p:spPr bwMode="auto">
          <a:xfrm>
            <a:off x="1730938" y="2139702"/>
            <a:ext cx="89684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 bwMode="auto">
          <a:xfrm>
            <a:off x="3718248" y="2139702"/>
            <a:ext cx="8471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5655840" y="2139702"/>
            <a:ext cx="8996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4565376" y="2931790"/>
            <a:ext cx="109046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Action</a:t>
            </a:r>
          </a:p>
        </p:txBody>
      </p:sp>
      <p:cxnSp>
        <p:nvCxnSpPr>
          <p:cNvPr id="36" name="Straight Arrow Connector 35"/>
          <p:cNvCxnSpPr>
            <a:stCxn id="8" idx="2"/>
            <a:endCxn id="47" idx="3"/>
          </p:cNvCxnSpPr>
          <p:nvPr/>
        </p:nvCxnSpPr>
        <p:spPr bwMode="auto">
          <a:xfrm flipH="1">
            <a:off x="5655840" y="2427734"/>
            <a:ext cx="1444866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47" idx="1"/>
            <a:endCxn id="6" idx="2"/>
          </p:cNvCxnSpPr>
          <p:nvPr/>
        </p:nvCxnSpPr>
        <p:spPr bwMode="auto">
          <a:xfrm flipH="1" flipV="1">
            <a:off x="3173016" y="2427734"/>
            <a:ext cx="139236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004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ellow pages">
  <a:themeElements>
    <a:clrScheme name="Intergen">
      <a:dk1>
        <a:srgbClr val="000000"/>
      </a:dk1>
      <a:lt1>
        <a:srgbClr val="FFFFFF"/>
      </a:lt1>
      <a:dk2>
        <a:srgbClr val="FFE600"/>
      </a:dk2>
      <a:lt2>
        <a:srgbClr val="A7B3AC"/>
      </a:lt2>
      <a:accent1>
        <a:srgbClr val="005DAA"/>
      </a:accent1>
      <a:accent2>
        <a:srgbClr val="00BCE4"/>
      </a:accent2>
      <a:accent3>
        <a:srgbClr val="79496A"/>
      </a:accent3>
      <a:accent4>
        <a:srgbClr val="6CB33F"/>
      </a:accent4>
      <a:accent5>
        <a:srgbClr val="00ACA1"/>
      </a:accent5>
      <a:accent6>
        <a:srgbClr val="DE396E"/>
      </a:accent6>
      <a:hlink>
        <a:srgbClr val="FFFFFF"/>
      </a:hlink>
      <a:folHlink>
        <a:srgbClr val="FFFFFF"/>
      </a:folHlink>
    </a:clrScheme>
    <a:fontScheme name="Intergen">
      <a:majorFont>
        <a:latin typeface="Segoe UI"/>
        <a:ea typeface=""/>
        <a:cs typeface="Times New Roman"/>
      </a:majorFont>
      <a:minorFont>
        <a:latin typeface="Segoe UI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28575" cap="flat" cmpd="sng" algn="ctr">
          <a:solidFill>
            <a:schemeClr val="bg1">
              <a:lumMod val="8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ck pages">
  <a:themeElements>
    <a:clrScheme name="Intergen">
      <a:dk1>
        <a:srgbClr val="000000"/>
      </a:dk1>
      <a:lt1>
        <a:srgbClr val="FFFFFF"/>
      </a:lt1>
      <a:dk2>
        <a:srgbClr val="FFE600"/>
      </a:dk2>
      <a:lt2>
        <a:srgbClr val="A7B3AC"/>
      </a:lt2>
      <a:accent1>
        <a:srgbClr val="005DAA"/>
      </a:accent1>
      <a:accent2>
        <a:srgbClr val="00BCE4"/>
      </a:accent2>
      <a:accent3>
        <a:srgbClr val="79496A"/>
      </a:accent3>
      <a:accent4>
        <a:srgbClr val="6CB33F"/>
      </a:accent4>
      <a:accent5>
        <a:srgbClr val="00ACA1"/>
      </a:accent5>
      <a:accent6>
        <a:srgbClr val="DE396E"/>
      </a:accent6>
      <a:hlink>
        <a:srgbClr val="FFFFFF"/>
      </a:hlink>
      <a:folHlink>
        <a:srgbClr val="FFFFFF"/>
      </a:folHlink>
    </a:clrScheme>
    <a:fontScheme name="Intergen">
      <a:majorFont>
        <a:latin typeface="Segoe UI"/>
        <a:ea typeface=""/>
        <a:cs typeface="Times New Roman"/>
      </a:majorFont>
      <a:minorFont>
        <a:latin typeface="Segoe UI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b="0" dirty="0" smtClean="0">
            <a:solidFill>
              <a:schemeClr val="tx2"/>
            </a:soli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hite Pages">
  <a:themeElements>
    <a:clrScheme name="Custom 1">
      <a:dk1>
        <a:srgbClr val="000000"/>
      </a:dk1>
      <a:lt1>
        <a:srgbClr val="FFFFFF"/>
      </a:lt1>
      <a:dk2>
        <a:srgbClr val="FFE600"/>
      </a:dk2>
      <a:lt2>
        <a:srgbClr val="A7B3AC"/>
      </a:lt2>
      <a:accent1>
        <a:srgbClr val="005DAA"/>
      </a:accent1>
      <a:accent2>
        <a:srgbClr val="00BCE4"/>
      </a:accent2>
      <a:accent3>
        <a:srgbClr val="79496A"/>
      </a:accent3>
      <a:accent4>
        <a:srgbClr val="6CB33F"/>
      </a:accent4>
      <a:accent5>
        <a:srgbClr val="00ACA1"/>
      </a:accent5>
      <a:accent6>
        <a:srgbClr val="DE396E"/>
      </a:accent6>
      <a:hlink>
        <a:srgbClr val="000000"/>
      </a:hlink>
      <a:folHlink>
        <a:srgbClr val="000000"/>
      </a:folHlink>
    </a:clrScheme>
    <a:fontScheme name="Custom 1">
      <a:majorFont>
        <a:latin typeface="Segoe UI"/>
        <a:ea typeface=""/>
        <a:cs typeface="Times New Roman"/>
      </a:majorFont>
      <a:minorFont>
        <a:latin typeface="Segoe UI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Yellow pages">
  <a:themeElements>
    <a:clrScheme name="Intergen">
      <a:dk1>
        <a:srgbClr val="000000"/>
      </a:dk1>
      <a:lt1>
        <a:srgbClr val="FFFFFF"/>
      </a:lt1>
      <a:dk2>
        <a:srgbClr val="FFE600"/>
      </a:dk2>
      <a:lt2>
        <a:srgbClr val="A7B3AC"/>
      </a:lt2>
      <a:accent1>
        <a:srgbClr val="005DAA"/>
      </a:accent1>
      <a:accent2>
        <a:srgbClr val="00BCE4"/>
      </a:accent2>
      <a:accent3>
        <a:srgbClr val="79496A"/>
      </a:accent3>
      <a:accent4>
        <a:srgbClr val="6CB33F"/>
      </a:accent4>
      <a:accent5>
        <a:srgbClr val="00ACA1"/>
      </a:accent5>
      <a:accent6>
        <a:srgbClr val="DE396E"/>
      </a:accent6>
      <a:hlink>
        <a:srgbClr val="FFFFFF"/>
      </a:hlink>
      <a:folHlink>
        <a:srgbClr val="FFFFFF"/>
      </a:folHlink>
    </a:clrScheme>
    <a:fontScheme name="Intergen">
      <a:majorFont>
        <a:latin typeface="Segoe UI"/>
        <a:ea typeface=""/>
        <a:cs typeface="Times New Roman"/>
      </a:majorFont>
      <a:minorFont>
        <a:latin typeface="Segoe UI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28575" cap="flat" cmpd="sng" algn="ctr">
          <a:solidFill>
            <a:schemeClr val="bg1">
              <a:lumMod val="8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White Pages">
  <a:themeElements>
    <a:clrScheme name="Intergen">
      <a:dk1>
        <a:srgbClr val="000000"/>
      </a:dk1>
      <a:lt1>
        <a:srgbClr val="FFFFFF"/>
      </a:lt1>
      <a:dk2>
        <a:srgbClr val="FFE600"/>
      </a:dk2>
      <a:lt2>
        <a:srgbClr val="A7B3AC"/>
      </a:lt2>
      <a:accent1>
        <a:srgbClr val="005DAA"/>
      </a:accent1>
      <a:accent2>
        <a:srgbClr val="00BCE4"/>
      </a:accent2>
      <a:accent3>
        <a:srgbClr val="79496A"/>
      </a:accent3>
      <a:accent4>
        <a:srgbClr val="6CB33F"/>
      </a:accent4>
      <a:accent5>
        <a:srgbClr val="00ACA1"/>
      </a:accent5>
      <a:accent6>
        <a:srgbClr val="DE396E"/>
      </a:accent6>
      <a:hlink>
        <a:srgbClr val="FFFFFF"/>
      </a:hlink>
      <a:folHlink>
        <a:srgbClr val="FFFFFF"/>
      </a:folHlink>
    </a:clrScheme>
    <a:fontScheme name="Intergen">
      <a:majorFont>
        <a:latin typeface="Segoe UI"/>
        <a:ea typeface=""/>
        <a:cs typeface="Times New Roman"/>
      </a:majorFont>
      <a:minorFont>
        <a:latin typeface="Segoe UI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Intergen Template 2013">
  <a:themeElements>
    <a:clrScheme name="Intergen">
      <a:dk1>
        <a:srgbClr val="000000"/>
      </a:dk1>
      <a:lt1>
        <a:srgbClr val="FFFFFF"/>
      </a:lt1>
      <a:dk2>
        <a:srgbClr val="FFE600"/>
      </a:dk2>
      <a:lt2>
        <a:srgbClr val="A7B3AC"/>
      </a:lt2>
      <a:accent1>
        <a:srgbClr val="005DAA"/>
      </a:accent1>
      <a:accent2>
        <a:srgbClr val="00BCE4"/>
      </a:accent2>
      <a:accent3>
        <a:srgbClr val="79496A"/>
      </a:accent3>
      <a:accent4>
        <a:srgbClr val="6CB33F"/>
      </a:accent4>
      <a:accent5>
        <a:srgbClr val="00ACA1"/>
      </a:accent5>
      <a:accent6>
        <a:srgbClr val="DE396E"/>
      </a:accent6>
      <a:hlink>
        <a:srgbClr val="FFFFFF"/>
      </a:hlink>
      <a:folHlink>
        <a:srgbClr val="FFFFFF"/>
      </a:folHlink>
    </a:clrScheme>
    <a:fontScheme name="Intergen">
      <a:majorFont>
        <a:latin typeface="Segoe UI"/>
        <a:ea typeface=""/>
        <a:cs typeface="Times New Roman"/>
      </a:majorFont>
      <a:minorFont>
        <a:latin typeface="Segoe UI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28575" cap="flat" cmpd="sng" algn="ctr">
          <a:solidFill>
            <a:schemeClr val="bg1">
              <a:lumMod val="8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White Pages">
  <a:themeElements>
    <a:clrScheme name="Intergen">
      <a:dk1>
        <a:srgbClr val="000000"/>
      </a:dk1>
      <a:lt1>
        <a:srgbClr val="FFFFFF"/>
      </a:lt1>
      <a:dk2>
        <a:srgbClr val="FFE600"/>
      </a:dk2>
      <a:lt2>
        <a:srgbClr val="A7B3AC"/>
      </a:lt2>
      <a:accent1>
        <a:srgbClr val="005DAA"/>
      </a:accent1>
      <a:accent2>
        <a:srgbClr val="00BCE4"/>
      </a:accent2>
      <a:accent3>
        <a:srgbClr val="79496A"/>
      </a:accent3>
      <a:accent4>
        <a:srgbClr val="6CB33F"/>
      </a:accent4>
      <a:accent5>
        <a:srgbClr val="00ACA1"/>
      </a:accent5>
      <a:accent6>
        <a:srgbClr val="DE396E"/>
      </a:accent6>
      <a:hlink>
        <a:srgbClr val="FFFFFF"/>
      </a:hlink>
      <a:folHlink>
        <a:srgbClr val="FFFFFF"/>
      </a:folHlink>
    </a:clrScheme>
    <a:fontScheme name="Intergen">
      <a:majorFont>
        <a:latin typeface="Segoe UI"/>
        <a:ea typeface=""/>
        <a:cs typeface="Times New Roman"/>
      </a:majorFont>
      <a:minorFont>
        <a:latin typeface="Segoe UI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2009-08-19T23:38:33Z</outs:dateTime>
      <outs:isPinned>true</outs:isPinned>
    </outs:relatedDate>
    <outs:relatedDate>
      <outs:type>2</outs:type>
      <outs:displayName>Created</outs:displayName>
      <outs:dateTime>2002-11-18T03:05:50Z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Paddy Payne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Paddy Payne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8FDD5D65-9268-4661-9CAA-AD56AE2B9B79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Intergen Template 2013</Template>
  <TotalTime>2560</TotalTime>
  <Words>361</Words>
  <Application>Microsoft Office PowerPoint</Application>
  <PresentationFormat>On-screen Show (16:9)</PresentationFormat>
  <Paragraphs>81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Acumen</vt:lpstr>
      <vt:lpstr>Acumen Black</vt:lpstr>
      <vt:lpstr>Arial</vt:lpstr>
      <vt:lpstr>Calibri</vt:lpstr>
      <vt:lpstr>Segoe UI</vt:lpstr>
      <vt:lpstr>Segoe UI Light</vt:lpstr>
      <vt:lpstr>Times New Roman</vt:lpstr>
      <vt:lpstr>Verdana</vt:lpstr>
      <vt:lpstr>Wingdings</vt:lpstr>
      <vt:lpstr>Yellow pages</vt:lpstr>
      <vt:lpstr>Black pages</vt:lpstr>
      <vt:lpstr>White Pages</vt:lpstr>
      <vt:lpstr>1_Yellow pages</vt:lpstr>
      <vt:lpstr>1_White Pages</vt:lpstr>
      <vt:lpstr>Intergen Template 2013</vt:lpstr>
      <vt:lpstr>2_White Pages</vt:lpstr>
      <vt:lpstr>PowerPoint Presentation</vt:lpstr>
      <vt:lpstr>What?</vt:lpstr>
      <vt:lpstr>React</vt:lpstr>
      <vt:lpstr>What makes up react?</vt:lpstr>
      <vt:lpstr>PowerPoint Presentation</vt:lpstr>
      <vt:lpstr>Flux</vt:lpstr>
      <vt:lpstr>Traditional MVC</vt:lpstr>
      <vt:lpstr>Traditional MVC on a larger scale</vt:lpstr>
      <vt:lpstr>Flux</vt:lpstr>
      <vt:lpstr>PowerPoint Presentation</vt:lpstr>
      <vt:lpstr>PowerPoint Presentation</vt:lpstr>
      <vt:lpstr>Comparisons</vt:lpstr>
      <vt:lpstr>Seth Reid</vt:lpstr>
    </vt:vector>
  </TitlesOfParts>
  <Company>Intergen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awesome  presentation title</dc:title>
  <dc:creator>Lesley Munro</dc:creator>
  <cp:lastModifiedBy>Seth Reid</cp:lastModifiedBy>
  <cp:revision>124</cp:revision>
  <cp:lastPrinted>2012-06-10T22:55:17Z</cp:lastPrinted>
  <dcterms:created xsi:type="dcterms:W3CDTF">2014-07-21T03:39:07Z</dcterms:created>
  <dcterms:modified xsi:type="dcterms:W3CDTF">2016-03-28T05:26:47Z</dcterms:modified>
</cp:coreProperties>
</file>