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6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4095C-559D-4B7A-8D34-BB9156504BC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C306AA-3E0A-4748-AF37-0093A23900E7}">
      <dgm:prSet phldrT="[Text]"/>
      <dgm:spPr/>
      <dgm:t>
        <a:bodyPr/>
        <a:lstStyle/>
        <a:p>
          <a:r>
            <a:rPr lang="en-US" dirty="0"/>
            <a:t>Učitavanje slike</a:t>
          </a:r>
        </a:p>
      </dgm:t>
    </dgm:pt>
    <dgm:pt modelId="{C707A029-8129-4627-BD2D-A07A440C5805}" type="parTrans" cxnId="{446EEB69-4579-4674-BB72-AB1EA1A6BAFD}">
      <dgm:prSet/>
      <dgm:spPr/>
      <dgm:t>
        <a:bodyPr/>
        <a:lstStyle/>
        <a:p>
          <a:endParaRPr lang="en-US"/>
        </a:p>
      </dgm:t>
    </dgm:pt>
    <dgm:pt modelId="{82EB9DD6-6B81-4DC0-8E6A-9C956D4AB9DD}" type="sibTrans" cxnId="{446EEB69-4579-4674-BB72-AB1EA1A6BAFD}">
      <dgm:prSet/>
      <dgm:spPr/>
      <dgm:t>
        <a:bodyPr/>
        <a:lstStyle/>
        <a:p>
          <a:endParaRPr lang="en-US"/>
        </a:p>
      </dgm:t>
    </dgm:pt>
    <dgm:pt modelId="{DCFD85D7-18D9-46A8-9C65-744AB65E5740}">
      <dgm:prSet phldrT="[Text]"/>
      <dgm:spPr/>
      <dgm:t>
        <a:bodyPr/>
        <a:lstStyle/>
        <a:p>
          <a:r>
            <a:rPr lang="en-US" dirty="0"/>
            <a:t>Detekcija cifri</a:t>
          </a:r>
        </a:p>
      </dgm:t>
    </dgm:pt>
    <dgm:pt modelId="{F5236E7A-A7D3-43A7-9B1E-D6C19506BFA3}" type="parTrans" cxnId="{D2B9C025-A4EC-4681-8092-1A40235E7EC9}">
      <dgm:prSet/>
      <dgm:spPr/>
      <dgm:t>
        <a:bodyPr/>
        <a:lstStyle/>
        <a:p>
          <a:endParaRPr lang="en-US"/>
        </a:p>
      </dgm:t>
    </dgm:pt>
    <dgm:pt modelId="{9FFBBF92-6ACC-4D81-9575-DC1C710E4210}" type="sibTrans" cxnId="{D2B9C025-A4EC-4681-8092-1A40235E7EC9}">
      <dgm:prSet/>
      <dgm:spPr/>
      <dgm:t>
        <a:bodyPr/>
        <a:lstStyle/>
        <a:p>
          <a:endParaRPr lang="en-US"/>
        </a:p>
      </dgm:t>
    </dgm:pt>
    <dgm:pt modelId="{5D264CCB-7D2D-4EBF-A90D-7D637F766586}">
      <dgm:prSet phldrT="[Text]"/>
      <dgm:spPr/>
      <dgm:t>
        <a:bodyPr/>
        <a:lstStyle/>
        <a:p>
          <a:r>
            <a:rPr lang="en-US" dirty="0"/>
            <a:t>Prepoznavanje cifri</a:t>
          </a:r>
        </a:p>
      </dgm:t>
    </dgm:pt>
    <dgm:pt modelId="{A6CBA4FE-39B8-4A7F-995C-25BCF420A671}" type="parTrans" cxnId="{13921FA1-CCD1-4BBF-B8BC-B70C636D4AA1}">
      <dgm:prSet/>
      <dgm:spPr/>
      <dgm:t>
        <a:bodyPr/>
        <a:lstStyle/>
        <a:p>
          <a:endParaRPr lang="en-US"/>
        </a:p>
      </dgm:t>
    </dgm:pt>
    <dgm:pt modelId="{3967219A-3C00-411B-B076-5D570BC951D8}" type="sibTrans" cxnId="{13921FA1-CCD1-4BBF-B8BC-B70C636D4AA1}">
      <dgm:prSet/>
      <dgm:spPr/>
      <dgm:t>
        <a:bodyPr/>
        <a:lstStyle/>
        <a:p>
          <a:endParaRPr lang="en-US"/>
        </a:p>
      </dgm:t>
    </dgm:pt>
    <dgm:pt modelId="{34AB4447-98C1-4D56-9193-0808AE023575}">
      <dgm:prSet phldrT="[Text]"/>
      <dgm:spPr/>
      <dgm:t>
        <a:bodyPr/>
        <a:lstStyle/>
        <a:p>
          <a:r>
            <a:rPr lang="en-US" dirty="0" err="1"/>
            <a:t>Rešavanje</a:t>
          </a:r>
          <a:endParaRPr lang="en-US" dirty="0"/>
        </a:p>
      </dgm:t>
    </dgm:pt>
    <dgm:pt modelId="{5B14A898-056C-45E1-BB7B-E628B04A9609}" type="parTrans" cxnId="{28C3EA87-8C9A-479F-83E1-846D4CC32808}">
      <dgm:prSet/>
      <dgm:spPr/>
      <dgm:t>
        <a:bodyPr/>
        <a:lstStyle/>
        <a:p>
          <a:endParaRPr lang="en-US"/>
        </a:p>
      </dgm:t>
    </dgm:pt>
    <dgm:pt modelId="{B2CD6F47-218B-47D2-A3E7-51ECF5677BB5}" type="sibTrans" cxnId="{28C3EA87-8C9A-479F-83E1-846D4CC32808}">
      <dgm:prSet/>
      <dgm:spPr/>
      <dgm:t>
        <a:bodyPr/>
        <a:lstStyle/>
        <a:p>
          <a:endParaRPr lang="en-US"/>
        </a:p>
      </dgm:t>
    </dgm:pt>
    <dgm:pt modelId="{997C4DF6-A22E-43CD-B9A2-428465862168}">
      <dgm:prSet phldrT="[Text]"/>
      <dgm:spPr/>
      <dgm:t>
        <a:bodyPr/>
        <a:lstStyle/>
        <a:p>
          <a:r>
            <a:rPr lang="en-US" dirty="0"/>
            <a:t>Prikaz rešenja</a:t>
          </a:r>
        </a:p>
      </dgm:t>
    </dgm:pt>
    <dgm:pt modelId="{87D34FB1-8CE3-49CE-9AC3-F148A62B6841}" type="parTrans" cxnId="{C0FDDBEB-8012-4999-9AFC-4F6CADEBF8AD}">
      <dgm:prSet/>
      <dgm:spPr/>
      <dgm:t>
        <a:bodyPr/>
        <a:lstStyle/>
        <a:p>
          <a:endParaRPr lang="en-US"/>
        </a:p>
      </dgm:t>
    </dgm:pt>
    <dgm:pt modelId="{DF658A62-DD92-430A-8855-F00AD7AF9E05}" type="sibTrans" cxnId="{C0FDDBEB-8012-4999-9AFC-4F6CADEBF8AD}">
      <dgm:prSet/>
      <dgm:spPr/>
      <dgm:t>
        <a:bodyPr/>
        <a:lstStyle/>
        <a:p>
          <a:endParaRPr lang="en-US"/>
        </a:p>
      </dgm:t>
    </dgm:pt>
    <dgm:pt modelId="{5FB6AC85-9DE7-4453-B80A-4ED7771DF949}">
      <dgm:prSet phldrT="[Text]"/>
      <dgm:spPr/>
      <dgm:t>
        <a:bodyPr/>
        <a:lstStyle/>
        <a:p>
          <a:r>
            <a:rPr lang="en-US" dirty="0"/>
            <a:t>Detekcija linija</a:t>
          </a:r>
        </a:p>
      </dgm:t>
    </dgm:pt>
    <dgm:pt modelId="{A39C21EC-96E7-4F1A-AD51-7AE2F992DAC9}" type="parTrans" cxnId="{C5EA1A47-3A56-4E08-B2DE-B3834170371D}">
      <dgm:prSet/>
      <dgm:spPr/>
    </dgm:pt>
    <dgm:pt modelId="{46003DC0-D597-4C8F-ADB9-9587B6EC8CFD}" type="sibTrans" cxnId="{C5EA1A47-3A56-4E08-B2DE-B3834170371D}">
      <dgm:prSet/>
      <dgm:spPr/>
      <dgm:t>
        <a:bodyPr/>
        <a:lstStyle/>
        <a:p>
          <a:endParaRPr lang="en-US"/>
        </a:p>
      </dgm:t>
    </dgm:pt>
    <dgm:pt modelId="{F15B78F2-DF0B-47D5-B699-226532423ABC}">
      <dgm:prSet phldrT="[Text]"/>
      <dgm:spPr/>
      <dgm:t>
        <a:bodyPr/>
        <a:lstStyle/>
        <a:p>
          <a:r>
            <a:rPr lang="en-US" dirty="0"/>
            <a:t>Ispravljanje perspektive</a:t>
          </a:r>
        </a:p>
      </dgm:t>
    </dgm:pt>
    <dgm:pt modelId="{48EE007B-B90E-474E-8458-4D13751BE034}" type="parTrans" cxnId="{921AF12C-8EAE-4A26-BC25-FE81D3CD684A}">
      <dgm:prSet/>
      <dgm:spPr/>
    </dgm:pt>
    <dgm:pt modelId="{C5F370D6-BD5F-4C28-96B9-410C3F3D49B8}" type="sibTrans" cxnId="{921AF12C-8EAE-4A26-BC25-FE81D3CD684A}">
      <dgm:prSet/>
      <dgm:spPr/>
      <dgm:t>
        <a:bodyPr/>
        <a:lstStyle/>
        <a:p>
          <a:endParaRPr lang="en-US"/>
        </a:p>
      </dgm:t>
    </dgm:pt>
    <dgm:pt modelId="{CC9E8979-0F95-48E9-B709-A649F0426938}">
      <dgm:prSet phldrT="[Text]"/>
      <dgm:spPr/>
      <dgm:t>
        <a:bodyPr/>
        <a:lstStyle/>
        <a:p>
          <a:r>
            <a:rPr lang="en-US" dirty="0" err="1"/>
            <a:t>Pronalaženje</a:t>
          </a:r>
          <a:r>
            <a:rPr lang="en-US" dirty="0"/>
            <a:t> </a:t>
          </a:r>
          <a:r>
            <a:rPr lang="en-US" dirty="0" err="1"/>
            <a:t>nonograma</a:t>
          </a:r>
          <a:endParaRPr lang="en-US" dirty="0"/>
        </a:p>
      </dgm:t>
    </dgm:pt>
    <dgm:pt modelId="{DE1DD1BB-1507-478C-A496-55E7465FEE09}" type="parTrans" cxnId="{A5DD893F-185A-4C38-B7CB-E97ADCE6DB3B}">
      <dgm:prSet/>
      <dgm:spPr/>
    </dgm:pt>
    <dgm:pt modelId="{B13A4550-BBCE-4ACF-9E59-7A03DB12BC96}" type="sibTrans" cxnId="{A5DD893F-185A-4C38-B7CB-E97ADCE6DB3B}">
      <dgm:prSet/>
      <dgm:spPr/>
      <dgm:t>
        <a:bodyPr/>
        <a:lstStyle/>
        <a:p>
          <a:endParaRPr lang="en-US"/>
        </a:p>
      </dgm:t>
    </dgm:pt>
    <dgm:pt modelId="{2B0B3E30-1097-49D7-8E54-3BF5074E551D}" type="pres">
      <dgm:prSet presAssocID="{7924095C-559D-4B7A-8D34-BB9156504B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3055FD-A12B-4F9B-BA2F-037A38CC97E3}" type="pres">
      <dgm:prSet presAssocID="{D2C306AA-3E0A-4748-AF37-0093A23900E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0C6EC-15DF-49E8-B68F-4D96612A8944}" type="pres">
      <dgm:prSet presAssocID="{82EB9DD6-6B81-4DC0-8E6A-9C956D4AB9D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4E67739-2934-410F-8901-BDB82844FE0E}" type="pres">
      <dgm:prSet presAssocID="{82EB9DD6-6B81-4DC0-8E6A-9C956D4AB9DD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CD254187-E0D2-4E0E-8F82-38B3616D015A}" type="pres">
      <dgm:prSet presAssocID="{CC9E8979-0F95-48E9-B709-A649F042693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9CE42-96FB-467F-97AE-05CE0960608F}" type="pres">
      <dgm:prSet presAssocID="{B13A4550-BBCE-4ACF-9E59-7A03DB12BC9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759A9C9-9837-4D9F-966E-157862E907E5}" type="pres">
      <dgm:prSet presAssocID="{B13A4550-BBCE-4ACF-9E59-7A03DB12BC96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50D6D82D-6706-40B7-A05C-A88CB378532B}" type="pres">
      <dgm:prSet presAssocID="{F15B78F2-DF0B-47D5-B699-226532423AB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12EA9-2230-44FF-A04C-F573E4EFB480}" type="pres">
      <dgm:prSet presAssocID="{C5F370D6-BD5F-4C28-96B9-410C3F3D49B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F2AC5D95-2505-4505-B220-84A0AADF3195}" type="pres">
      <dgm:prSet presAssocID="{C5F370D6-BD5F-4C28-96B9-410C3F3D49B8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D0FFF2F8-8F7D-4349-8969-BAA3574D00E1}" type="pres">
      <dgm:prSet presAssocID="{5FB6AC85-9DE7-4453-B80A-4ED7771DF94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EF794-7146-4E4E-94F3-74DA210F69B0}" type="pres">
      <dgm:prSet presAssocID="{46003DC0-D597-4C8F-ADB9-9587B6EC8CFD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9CEE9D1-E78B-4E28-BC85-763DE6F12A98}" type="pres">
      <dgm:prSet presAssocID="{46003DC0-D597-4C8F-ADB9-9587B6EC8CFD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E35C030-F81A-4193-B90B-F8CF81B0ADF3}" type="pres">
      <dgm:prSet presAssocID="{DCFD85D7-18D9-46A8-9C65-744AB65E574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E413A-2D63-44FC-A746-421AFFBB37EE}" type="pres">
      <dgm:prSet presAssocID="{9FFBBF92-6ACC-4D81-9575-DC1C710E4210}" presName="sibTrans" presStyleLbl="sibTrans2D1" presStyleIdx="4" presStyleCnt="7"/>
      <dgm:spPr/>
      <dgm:t>
        <a:bodyPr/>
        <a:lstStyle/>
        <a:p>
          <a:endParaRPr lang="en-US"/>
        </a:p>
      </dgm:t>
    </dgm:pt>
    <dgm:pt modelId="{3E72F11A-65B3-45A7-A324-F7A7D007794E}" type="pres">
      <dgm:prSet presAssocID="{9FFBBF92-6ACC-4D81-9575-DC1C710E4210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7869A3AD-ACB2-49FF-9155-7F14D391782E}" type="pres">
      <dgm:prSet presAssocID="{5D264CCB-7D2D-4EBF-A90D-7D637F76658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5BDAC-74CA-4C18-999D-C4F79266EF00}" type="pres">
      <dgm:prSet presAssocID="{3967219A-3C00-411B-B076-5D570BC951D8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A62577E-9C19-4898-9C64-10FADF5208D9}" type="pres">
      <dgm:prSet presAssocID="{3967219A-3C00-411B-B076-5D570BC951D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948FB238-1061-4CC8-8373-EA24AB274F2E}" type="pres">
      <dgm:prSet presAssocID="{34AB4447-98C1-4D56-9193-0808AE02357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ECC3B-099C-46BB-8F23-19C8BBB168BA}" type="pres">
      <dgm:prSet presAssocID="{B2CD6F47-218B-47D2-A3E7-51ECF5677BB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9B80E850-7EBD-41F3-9851-A2E707D6D638}" type="pres">
      <dgm:prSet presAssocID="{B2CD6F47-218B-47D2-A3E7-51ECF5677BB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155418D4-4BF7-4536-83FE-2DCB70F89DFC}" type="pres">
      <dgm:prSet presAssocID="{997C4DF6-A22E-43CD-B9A2-42846586216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6EEB69-4579-4674-BB72-AB1EA1A6BAFD}" srcId="{7924095C-559D-4B7A-8D34-BB9156504BC7}" destId="{D2C306AA-3E0A-4748-AF37-0093A23900E7}" srcOrd="0" destOrd="0" parTransId="{C707A029-8129-4627-BD2D-A07A440C5805}" sibTransId="{82EB9DD6-6B81-4DC0-8E6A-9C956D4AB9DD}"/>
    <dgm:cxn modelId="{2E9B532F-261A-49CD-BF83-3531CE79E2AA}" type="presOf" srcId="{B2CD6F47-218B-47D2-A3E7-51ECF5677BB5}" destId="{22AECC3B-099C-46BB-8F23-19C8BBB168BA}" srcOrd="0" destOrd="0" presId="urn:microsoft.com/office/officeart/2005/8/layout/process5"/>
    <dgm:cxn modelId="{2E23FC1B-82C9-4963-9EF8-DF4547C99E0B}" type="presOf" srcId="{B13A4550-BBCE-4ACF-9E59-7A03DB12BC96}" destId="{6879CE42-96FB-467F-97AE-05CE0960608F}" srcOrd="0" destOrd="0" presId="urn:microsoft.com/office/officeart/2005/8/layout/process5"/>
    <dgm:cxn modelId="{D9AE8398-2CCD-4132-8519-B304A82DC4FF}" type="presOf" srcId="{7924095C-559D-4B7A-8D34-BB9156504BC7}" destId="{2B0B3E30-1097-49D7-8E54-3BF5074E551D}" srcOrd="0" destOrd="0" presId="urn:microsoft.com/office/officeart/2005/8/layout/process5"/>
    <dgm:cxn modelId="{CB79498A-520E-4E1A-90EA-207D356A4BFF}" type="presOf" srcId="{9FFBBF92-6ACC-4D81-9575-DC1C710E4210}" destId="{EB9E413A-2D63-44FC-A746-421AFFBB37EE}" srcOrd="0" destOrd="0" presId="urn:microsoft.com/office/officeart/2005/8/layout/process5"/>
    <dgm:cxn modelId="{D2B9C025-A4EC-4681-8092-1A40235E7EC9}" srcId="{7924095C-559D-4B7A-8D34-BB9156504BC7}" destId="{DCFD85D7-18D9-46A8-9C65-744AB65E5740}" srcOrd="4" destOrd="0" parTransId="{F5236E7A-A7D3-43A7-9B1E-D6C19506BFA3}" sibTransId="{9FFBBF92-6ACC-4D81-9575-DC1C710E4210}"/>
    <dgm:cxn modelId="{5FC06B2F-C62B-4E55-AD26-B668C07CA441}" type="presOf" srcId="{5FB6AC85-9DE7-4453-B80A-4ED7771DF949}" destId="{D0FFF2F8-8F7D-4349-8969-BAA3574D00E1}" srcOrd="0" destOrd="0" presId="urn:microsoft.com/office/officeart/2005/8/layout/process5"/>
    <dgm:cxn modelId="{1A629764-94D4-495C-8762-D3B3483F8353}" type="presOf" srcId="{C5F370D6-BD5F-4C28-96B9-410C3F3D49B8}" destId="{1F812EA9-2230-44FF-A04C-F573E4EFB480}" srcOrd="0" destOrd="0" presId="urn:microsoft.com/office/officeart/2005/8/layout/process5"/>
    <dgm:cxn modelId="{B3B75772-7D48-4621-A4A0-5DB2D6C8DA7C}" type="presOf" srcId="{F15B78F2-DF0B-47D5-B699-226532423ABC}" destId="{50D6D82D-6706-40B7-A05C-A88CB378532B}" srcOrd="0" destOrd="0" presId="urn:microsoft.com/office/officeart/2005/8/layout/process5"/>
    <dgm:cxn modelId="{EC35DAE6-B768-41E7-851F-6F988B22A9A1}" type="presOf" srcId="{CC9E8979-0F95-48E9-B709-A649F0426938}" destId="{CD254187-E0D2-4E0E-8F82-38B3616D015A}" srcOrd="0" destOrd="0" presId="urn:microsoft.com/office/officeart/2005/8/layout/process5"/>
    <dgm:cxn modelId="{4DBFE956-0143-444A-87AA-E425CF443AFA}" type="presOf" srcId="{997C4DF6-A22E-43CD-B9A2-428465862168}" destId="{155418D4-4BF7-4536-83FE-2DCB70F89DFC}" srcOrd="0" destOrd="0" presId="urn:microsoft.com/office/officeart/2005/8/layout/process5"/>
    <dgm:cxn modelId="{11083E28-2019-4F1F-921B-87B2483DAD2E}" type="presOf" srcId="{3967219A-3C00-411B-B076-5D570BC951D8}" destId="{DA62577E-9C19-4898-9C64-10FADF5208D9}" srcOrd="1" destOrd="0" presId="urn:microsoft.com/office/officeart/2005/8/layout/process5"/>
    <dgm:cxn modelId="{C4C86191-B09B-488B-999E-8C92C7B8BDB7}" type="presOf" srcId="{46003DC0-D597-4C8F-ADB9-9587B6EC8CFD}" destId="{DA9EF794-7146-4E4E-94F3-74DA210F69B0}" srcOrd="0" destOrd="0" presId="urn:microsoft.com/office/officeart/2005/8/layout/process5"/>
    <dgm:cxn modelId="{084B31DA-55F0-4CEB-91BF-BEA83FDD64F8}" type="presOf" srcId="{34AB4447-98C1-4D56-9193-0808AE023575}" destId="{948FB238-1061-4CC8-8373-EA24AB274F2E}" srcOrd="0" destOrd="0" presId="urn:microsoft.com/office/officeart/2005/8/layout/process5"/>
    <dgm:cxn modelId="{5C0B921E-894F-43FB-BA82-E805E7388115}" type="presOf" srcId="{9FFBBF92-6ACC-4D81-9575-DC1C710E4210}" destId="{3E72F11A-65B3-45A7-A324-F7A7D007794E}" srcOrd="1" destOrd="0" presId="urn:microsoft.com/office/officeart/2005/8/layout/process5"/>
    <dgm:cxn modelId="{C0FDDBEB-8012-4999-9AFC-4F6CADEBF8AD}" srcId="{7924095C-559D-4B7A-8D34-BB9156504BC7}" destId="{997C4DF6-A22E-43CD-B9A2-428465862168}" srcOrd="7" destOrd="0" parTransId="{87D34FB1-8CE3-49CE-9AC3-F148A62B6841}" sibTransId="{DF658A62-DD92-430A-8855-F00AD7AF9E05}"/>
    <dgm:cxn modelId="{28C3EA87-8C9A-479F-83E1-846D4CC32808}" srcId="{7924095C-559D-4B7A-8D34-BB9156504BC7}" destId="{34AB4447-98C1-4D56-9193-0808AE023575}" srcOrd="6" destOrd="0" parTransId="{5B14A898-056C-45E1-BB7B-E628B04A9609}" sibTransId="{B2CD6F47-218B-47D2-A3E7-51ECF5677BB5}"/>
    <dgm:cxn modelId="{C5EA1A47-3A56-4E08-B2DE-B3834170371D}" srcId="{7924095C-559D-4B7A-8D34-BB9156504BC7}" destId="{5FB6AC85-9DE7-4453-B80A-4ED7771DF949}" srcOrd="3" destOrd="0" parTransId="{A39C21EC-96E7-4F1A-AD51-7AE2F992DAC9}" sibTransId="{46003DC0-D597-4C8F-ADB9-9587B6EC8CFD}"/>
    <dgm:cxn modelId="{2E8BD435-9E67-43D1-90F0-798BB051AB32}" type="presOf" srcId="{82EB9DD6-6B81-4DC0-8E6A-9C956D4AB9DD}" destId="{54E67739-2934-410F-8901-BDB82844FE0E}" srcOrd="1" destOrd="0" presId="urn:microsoft.com/office/officeart/2005/8/layout/process5"/>
    <dgm:cxn modelId="{79F8D1C7-6DE7-48C8-9928-AA40942D827F}" type="presOf" srcId="{C5F370D6-BD5F-4C28-96B9-410C3F3D49B8}" destId="{F2AC5D95-2505-4505-B220-84A0AADF3195}" srcOrd="1" destOrd="0" presId="urn:microsoft.com/office/officeart/2005/8/layout/process5"/>
    <dgm:cxn modelId="{13921FA1-CCD1-4BBF-B8BC-B70C636D4AA1}" srcId="{7924095C-559D-4B7A-8D34-BB9156504BC7}" destId="{5D264CCB-7D2D-4EBF-A90D-7D637F766586}" srcOrd="5" destOrd="0" parTransId="{A6CBA4FE-39B8-4A7F-995C-25BCF420A671}" sibTransId="{3967219A-3C00-411B-B076-5D570BC951D8}"/>
    <dgm:cxn modelId="{C2EB33AD-55FC-4EE7-8604-FA8E8A06275C}" type="presOf" srcId="{B2CD6F47-218B-47D2-A3E7-51ECF5677BB5}" destId="{9B80E850-7EBD-41F3-9851-A2E707D6D638}" srcOrd="1" destOrd="0" presId="urn:microsoft.com/office/officeart/2005/8/layout/process5"/>
    <dgm:cxn modelId="{93A36BD3-ABA6-4D1A-BA1C-136034C3014F}" type="presOf" srcId="{3967219A-3C00-411B-B076-5D570BC951D8}" destId="{63B5BDAC-74CA-4C18-999D-C4F79266EF00}" srcOrd="0" destOrd="0" presId="urn:microsoft.com/office/officeart/2005/8/layout/process5"/>
    <dgm:cxn modelId="{BD5F33F7-59F0-41F8-A70C-05DEDA44208B}" type="presOf" srcId="{5D264CCB-7D2D-4EBF-A90D-7D637F766586}" destId="{7869A3AD-ACB2-49FF-9155-7F14D391782E}" srcOrd="0" destOrd="0" presId="urn:microsoft.com/office/officeart/2005/8/layout/process5"/>
    <dgm:cxn modelId="{C4053378-5EEF-4CC0-AB95-A5E3A9C2BDAC}" type="presOf" srcId="{46003DC0-D597-4C8F-ADB9-9587B6EC8CFD}" destId="{59CEE9D1-E78B-4E28-BC85-763DE6F12A98}" srcOrd="1" destOrd="0" presId="urn:microsoft.com/office/officeart/2005/8/layout/process5"/>
    <dgm:cxn modelId="{E5938124-94D6-43A0-949E-C8A5675FB971}" type="presOf" srcId="{D2C306AA-3E0A-4748-AF37-0093A23900E7}" destId="{7E3055FD-A12B-4F9B-BA2F-037A38CC97E3}" srcOrd="0" destOrd="0" presId="urn:microsoft.com/office/officeart/2005/8/layout/process5"/>
    <dgm:cxn modelId="{921AF12C-8EAE-4A26-BC25-FE81D3CD684A}" srcId="{7924095C-559D-4B7A-8D34-BB9156504BC7}" destId="{F15B78F2-DF0B-47D5-B699-226532423ABC}" srcOrd="2" destOrd="0" parTransId="{48EE007B-B90E-474E-8458-4D13751BE034}" sibTransId="{C5F370D6-BD5F-4C28-96B9-410C3F3D49B8}"/>
    <dgm:cxn modelId="{00BF739E-3F16-4F77-8059-BFC7AF04652C}" type="presOf" srcId="{B13A4550-BBCE-4ACF-9E59-7A03DB12BC96}" destId="{8759A9C9-9837-4D9F-966E-157862E907E5}" srcOrd="1" destOrd="0" presId="urn:microsoft.com/office/officeart/2005/8/layout/process5"/>
    <dgm:cxn modelId="{B4B0F4C1-E30F-41AA-BF38-9529F1A4C88E}" type="presOf" srcId="{82EB9DD6-6B81-4DC0-8E6A-9C956D4AB9DD}" destId="{9340C6EC-15DF-49E8-B68F-4D96612A8944}" srcOrd="0" destOrd="0" presId="urn:microsoft.com/office/officeart/2005/8/layout/process5"/>
    <dgm:cxn modelId="{EB3F5775-DC12-4E00-BD5A-22A11BE2D7F8}" type="presOf" srcId="{DCFD85D7-18D9-46A8-9C65-744AB65E5740}" destId="{9E35C030-F81A-4193-B90B-F8CF81B0ADF3}" srcOrd="0" destOrd="0" presId="urn:microsoft.com/office/officeart/2005/8/layout/process5"/>
    <dgm:cxn modelId="{A5DD893F-185A-4C38-B7CB-E97ADCE6DB3B}" srcId="{7924095C-559D-4B7A-8D34-BB9156504BC7}" destId="{CC9E8979-0F95-48E9-B709-A649F0426938}" srcOrd="1" destOrd="0" parTransId="{DE1DD1BB-1507-478C-A496-55E7465FEE09}" sibTransId="{B13A4550-BBCE-4ACF-9E59-7A03DB12BC96}"/>
    <dgm:cxn modelId="{F673A4D8-9C29-4840-8AEE-52F3B11901A5}" type="presParOf" srcId="{2B0B3E30-1097-49D7-8E54-3BF5074E551D}" destId="{7E3055FD-A12B-4F9B-BA2F-037A38CC97E3}" srcOrd="0" destOrd="0" presId="urn:microsoft.com/office/officeart/2005/8/layout/process5"/>
    <dgm:cxn modelId="{BD587D17-0B93-4A61-9328-80440E0CAC02}" type="presParOf" srcId="{2B0B3E30-1097-49D7-8E54-3BF5074E551D}" destId="{9340C6EC-15DF-49E8-B68F-4D96612A8944}" srcOrd="1" destOrd="0" presId="urn:microsoft.com/office/officeart/2005/8/layout/process5"/>
    <dgm:cxn modelId="{4511F4E2-FA64-425B-8DFB-2510C39D3A89}" type="presParOf" srcId="{9340C6EC-15DF-49E8-B68F-4D96612A8944}" destId="{54E67739-2934-410F-8901-BDB82844FE0E}" srcOrd="0" destOrd="0" presId="urn:microsoft.com/office/officeart/2005/8/layout/process5"/>
    <dgm:cxn modelId="{1323273D-CC8C-4226-9164-D1A892774EC4}" type="presParOf" srcId="{2B0B3E30-1097-49D7-8E54-3BF5074E551D}" destId="{CD254187-E0D2-4E0E-8F82-38B3616D015A}" srcOrd="2" destOrd="0" presId="urn:microsoft.com/office/officeart/2005/8/layout/process5"/>
    <dgm:cxn modelId="{AB61A072-2906-401E-8F43-BC9D4FB5552C}" type="presParOf" srcId="{2B0B3E30-1097-49D7-8E54-3BF5074E551D}" destId="{6879CE42-96FB-467F-97AE-05CE0960608F}" srcOrd="3" destOrd="0" presId="urn:microsoft.com/office/officeart/2005/8/layout/process5"/>
    <dgm:cxn modelId="{6661FDFE-908A-48B0-8F15-BE2B9C859CBA}" type="presParOf" srcId="{6879CE42-96FB-467F-97AE-05CE0960608F}" destId="{8759A9C9-9837-4D9F-966E-157862E907E5}" srcOrd="0" destOrd="0" presId="urn:microsoft.com/office/officeart/2005/8/layout/process5"/>
    <dgm:cxn modelId="{BCF82A5D-807F-4B72-9F1F-9B23D60F259E}" type="presParOf" srcId="{2B0B3E30-1097-49D7-8E54-3BF5074E551D}" destId="{50D6D82D-6706-40B7-A05C-A88CB378532B}" srcOrd="4" destOrd="0" presId="urn:microsoft.com/office/officeart/2005/8/layout/process5"/>
    <dgm:cxn modelId="{D9B130E3-2E76-44EC-AE4A-89DBAF10F8BE}" type="presParOf" srcId="{2B0B3E30-1097-49D7-8E54-3BF5074E551D}" destId="{1F812EA9-2230-44FF-A04C-F573E4EFB480}" srcOrd="5" destOrd="0" presId="urn:microsoft.com/office/officeart/2005/8/layout/process5"/>
    <dgm:cxn modelId="{89563393-11A1-490B-9038-F5371DF88C57}" type="presParOf" srcId="{1F812EA9-2230-44FF-A04C-F573E4EFB480}" destId="{F2AC5D95-2505-4505-B220-84A0AADF3195}" srcOrd="0" destOrd="0" presId="urn:microsoft.com/office/officeart/2005/8/layout/process5"/>
    <dgm:cxn modelId="{D1D02ABD-6272-4DF6-82DD-2B00CFF3728C}" type="presParOf" srcId="{2B0B3E30-1097-49D7-8E54-3BF5074E551D}" destId="{D0FFF2F8-8F7D-4349-8969-BAA3574D00E1}" srcOrd="6" destOrd="0" presId="urn:microsoft.com/office/officeart/2005/8/layout/process5"/>
    <dgm:cxn modelId="{4C382314-E069-4774-970D-1574F64D600A}" type="presParOf" srcId="{2B0B3E30-1097-49D7-8E54-3BF5074E551D}" destId="{DA9EF794-7146-4E4E-94F3-74DA210F69B0}" srcOrd="7" destOrd="0" presId="urn:microsoft.com/office/officeart/2005/8/layout/process5"/>
    <dgm:cxn modelId="{6FBCD5FE-D4D8-40BC-9EC7-E30DE25E1978}" type="presParOf" srcId="{DA9EF794-7146-4E4E-94F3-74DA210F69B0}" destId="{59CEE9D1-E78B-4E28-BC85-763DE6F12A98}" srcOrd="0" destOrd="0" presId="urn:microsoft.com/office/officeart/2005/8/layout/process5"/>
    <dgm:cxn modelId="{F26069F4-1304-4940-8067-13E8151481A7}" type="presParOf" srcId="{2B0B3E30-1097-49D7-8E54-3BF5074E551D}" destId="{9E35C030-F81A-4193-B90B-F8CF81B0ADF3}" srcOrd="8" destOrd="0" presId="urn:microsoft.com/office/officeart/2005/8/layout/process5"/>
    <dgm:cxn modelId="{A2B39F6B-EE2B-4E79-8ACE-B184FB3CE103}" type="presParOf" srcId="{2B0B3E30-1097-49D7-8E54-3BF5074E551D}" destId="{EB9E413A-2D63-44FC-A746-421AFFBB37EE}" srcOrd="9" destOrd="0" presId="urn:microsoft.com/office/officeart/2005/8/layout/process5"/>
    <dgm:cxn modelId="{7A6C9876-EF12-4B16-A0C5-CB0A0E354069}" type="presParOf" srcId="{EB9E413A-2D63-44FC-A746-421AFFBB37EE}" destId="{3E72F11A-65B3-45A7-A324-F7A7D007794E}" srcOrd="0" destOrd="0" presId="urn:microsoft.com/office/officeart/2005/8/layout/process5"/>
    <dgm:cxn modelId="{691D77BC-545D-4AC8-AB08-0FA64E63615C}" type="presParOf" srcId="{2B0B3E30-1097-49D7-8E54-3BF5074E551D}" destId="{7869A3AD-ACB2-49FF-9155-7F14D391782E}" srcOrd="10" destOrd="0" presId="urn:microsoft.com/office/officeart/2005/8/layout/process5"/>
    <dgm:cxn modelId="{43CAE278-8C43-42EF-B692-F853BB8D6AE6}" type="presParOf" srcId="{2B0B3E30-1097-49D7-8E54-3BF5074E551D}" destId="{63B5BDAC-74CA-4C18-999D-C4F79266EF00}" srcOrd="11" destOrd="0" presId="urn:microsoft.com/office/officeart/2005/8/layout/process5"/>
    <dgm:cxn modelId="{9A10DBE4-2995-4C01-ADD0-ABF5D5F01D04}" type="presParOf" srcId="{63B5BDAC-74CA-4C18-999D-C4F79266EF00}" destId="{DA62577E-9C19-4898-9C64-10FADF5208D9}" srcOrd="0" destOrd="0" presId="urn:microsoft.com/office/officeart/2005/8/layout/process5"/>
    <dgm:cxn modelId="{BEB1B1FE-EC6B-4B4F-AA10-C9B0D42E06B2}" type="presParOf" srcId="{2B0B3E30-1097-49D7-8E54-3BF5074E551D}" destId="{948FB238-1061-4CC8-8373-EA24AB274F2E}" srcOrd="12" destOrd="0" presId="urn:microsoft.com/office/officeart/2005/8/layout/process5"/>
    <dgm:cxn modelId="{917CA538-4176-4E0D-92E1-7CD094408950}" type="presParOf" srcId="{2B0B3E30-1097-49D7-8E54-3BF5074E551D}" destId="{22AECC3B-099C-46BB-8F23-19C8BBB168BA}" srcOrd="13" destOrd="0" presId="urn:microsoft.com/office/officeart/2005/8/layout/process5"/>
    <dgm:cxn modelId="{FE1ADE8F-EA92-41B1-9E23-D150732E85BE}" type="presParOf" srcId="{22AECC3B-099C-46BB-8F23-19C8BBB168BA}" destId="{9B80E850-7EBD-41F3-9851-A2E707D6D638}" srcOrd="0" destOrd="0" presId="urn:microsoft.com/office/officeart/2005/8/layout/process5"/>
    <dgm:cxn modelId="{5B68F0C1-BD21-4453-966F-EA28B0FA0B30}" type="presParOf" srcId="{2B0B3E30-1097-49D7-8E54-3BF5074E551D}" destId="{155418D4-4BF7-4536-83FE-2DCB70F89DFC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055FD-A12B-4F9B-BA2F-037A38CC97E3}">
      <dsp:nvSpPr>
        <dsp:cNvPr id="0" name=""/>
        <dsp:cNvSpPr/>
      </dsp:nvSpPr>
      <dsp:spPr>
        <a:xfrm>
          <a:off x="4402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Učitavanje slike</a:t>
          </a:r>
        </a:p>
      </dsp:txBody>
      <dsp:txXfrm>
        <a:off x="38230" y="55942"/>
        <a:ext cx="1857326" cy="1087333"/>
      </dsp:txXfrm>
    </dsp:sp>
    <dsp:sp modelId="{9340C6EC-15DF-49E8-B68F-4D96612A8944}">
      <dsp:nvSpPr>
        <dsp:cNvPr id="0" name=""/>
        <dsp:cNvSpPr/>
      </dsp:nvSpPr>
      <dsp:spPr>
        <a:xfrm>
          <a:off x="2098783" y="360911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98783" y="456390"/>
        <a:ext cx="285667" cy="286437"/>
      </dsp:txXfrm>
    </dsp:sp>
    <dsp:sp modelId="{CD254187-E0D2-4E0E-8F82-38B3616D015A}">
      <dsp:nvSpPr>
        <dsp:cNvPr id="0" name=""/>
        <dsp:cNvSpPr/>
      </dsp:nvSpPr>
      <dsp:spPr>
        <a:xfrm>
          <a:off x="2699377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Pronalaženje</a:t>
          </a:r>
          <a:r>
            <a:rPr lang="en-US" sz="2100" kern="1200" dirty="0"/>
            <a:t> </a:t>
          </a:r>
          <a:r>
            <a:rPr lang="en-US" sz="2100" kern="1200" dirty="0" err="1"/>
            <a:t>nonograma</a:t>
          </a:r>
          <a:endParaRPr lang="en-US" sz="2100" kern="1200" dirty="0"/>
        </a:p>
      </dsp:txBody>
      <dsp:txXfrm>
        <a:off x="2733205" y="55942"/>
        <a:ext cx="1857326" cy="1087333"/>
      </dsp:txXfrm>
    </dsp:sp>
    <dsp:sp modelId="{6879CE42-96FB-467F-97AE-05CE0960608F}">
      <dsp:nvSpPr>
        <dsp:cNvPr id="0" name=""/>
        <dsp:cNvSpPr/>
      </dsp:nvSpPr>
      <dsp:spPr>
        <a:xfrm>
          <a:off x="4793758" y="360911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93758" y="456390"/>
        <a:ext cx="285667" cy="286437"/>
      </dsp:txXfrm>
    </dsp:sp>
    <dsp:sp modelId="{50D6D82D-6706-40B7-A05C-A88CB378532B}">
      <dsp:nvSpPr>
        <dsp:cNvPr id="0" name=""/>
        <dsp:cNvSpPr/>
      </dsp:nvSpPr>
      <dsp:spPr>
        <a:xfrm>
          <a:off x="5394352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Ispravljanje perspektive</a:t>
          </a:r>
        </a:p>
      </dsp:txBody>
      <dsp:txXfrm>
        <a:off x="5428180" y="55942"/>
        <a:ext cx="1857326" cy="1087333"/>
      </dsp:txXfrm>
    </dsp:sp>
    <dsp:sp modelId="{1F812EA9-2230-44FF-A04C-F573E4EFB480}">
      <dsp:nvSpPr>
        <dsp:cNvPr id="0" name=""/>
        <dsp:cNvSpPr/>
      </dsp:nvSpPr>
      <dsp:spPr>
        <a:xfrm>
          <a:off x="7488732" y="360911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488732" y="456390"/>
        <a:ext cx="285667" cy="286437"/>
      </dsp:txXfrm>
    </dsp:sp>
    <dsp:sp modelId="{D0FFF2F8-8F7D-4349-8969-BAA3574D00E1}">
      <dsp:nvSpPr>
        <dsp:cNvPr id="0" name=""/>
        <dsp:cNvSpPr/>
      </dsp:nvSpPr>
      <dsp:spPr>
        <a:xfrm>
          <a:off x="8089327" y="22114"/>
          <a:ext cx="1924982" cy="11549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Detekcija linija</a:t>
          </a:r>
        </a:p>
      </dsp:txBody>
      <dsp:txXfrm>
        <a:off x="8123155" y="55942"/>
        <a:ext cx="1857326" cy="1087333"/>
      </dsp:txXfrm>
    </dsp:sp>
    <dsp:sp modelId="{DA9EF794-7146-4E4E-94F3-74DA210F69B0}">
      <dsp:nvSpPr>
        <dsp:cNvPr id="0" name=""/>
        <dsp:cNvSpPr/>
      </dsp:nvSpPr>
      <dsp:spPr>
        <a:xfrm rot="5400000">
          <a:off x="8847770" y="1311852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8908600" y="1346502"/>
        <a:ext cx="286437" cy="285667"/>
      </dsp:txXfrm>
    </dsp:sp>
    <dsp:sp modelId="{9E35C030-F81A-4193-B90B-F8CF81B0ADF3}">
      <dsp:nvSpPr>
        <dsp:cNvPr id="0" name=""/>
        <dsp:cNvSpPr/>
      </dsp:nvSpPr>
      <dsp:spPr>
        <a:xfrm>
          <a:off x="8089327" y="1947096"/>
          <a:ext cx="1924982" cy="11549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Detekcija cifri</a:t>
          </a:r>
        </a:p>
      </dsp:txBody>
      <dsp:txXfrm>
        <a:off x="8123155" y="1980924"/>
        <a:ext cx="1857326" cy="1087333"/>
      </dsp:txXfrm>
    </dsp:sp>
    <dsp:sp modelId="{EB9E413A-2D63-44FC-A746-421AFFBB37EE}">
      <dsp:nvSpPr>
        <dsp:cNvPr id="0" name=""/>
        <dsp:cNvSpPr/>
      </dsp:nvSpPr>
      <dsp:spPr>
        <a:xfrm rot="10800000">
          <a:off x="7511832" y="2285893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7634261" y="2381372"/>
        <a:ext cx="285667" cy="286437"/>
      </dsp:txXfrm>
    </dsp:sp>
    <dsp:sp modelId="{7869A3AD-ACB2-49FF-9155-7F14D391782E}">
      <dsp:nvSpPr>
        <dsp:cNvPr id="0" name=""/>
        <dsp:cNvSpPr/>
      </dsp:nvSpPr>
      <dsp:spPr>
        <a:xfrm>
          <a:off x="5394352" y="1947096"/>
          <a:ext cx="1924982" cy="11549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Prepoznavanje cifri</a:t>
          </a:r>
        </a:p>
      </dsp:txBody>
      <dsp:txXfrm>
        <a:off x="5428180" y="1980924"/>
        <a:ext cx="1857326" cy="1087333"/>
      </dsp:txXfrm>
    </dsp:sp>
    <dsp:sp modelId="{63B5BDAC-74CA-4C18-999D-C4F79266EF00}">
      <dsp:nvSpPr>
        <dsp:cNvPr id="0" name=""/>
        <dsp:cNvSpPr/>
      </dsp:nvSpPr>
      <dsp:spPr>
        <a:xfrm rot="10800000">
          <a:off x="4816857" y="2285893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939286" y="2381372"/>
        <a:ext cx="285667" cy="286437"/>
      </dsp:txXfrm>
    </dsp:sp>
    <dsp:sp modelId="{948FB238-1061-4CC8-8373-EA24AB274F2E}">
      <dsp:nvSpPr>
        <dsp:cNvPr id="0" name=""/>
        <dsp:cNvSpPr/>
      </dsp:nvSpPr>
      <dsp:spPr>
        <a:xfrm>
          <a:off x="2699377" y="1947096"/>
          <a:ext cx="1924982" cy="11549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Rešavanje</a:t>
          </a:r>
          <a:endParaRPr lang="en-US" sz="2100" kern="1200" dirty="0"/>
        </a:p>
      </dsp:txBody>
      <dsp:txXfrm>
        <a:off x="2733205" y="1980924"/>
        <a:ext cx="1857326" cy="1087333"/>
      </dsp:txXfrm>
    </dsp:sp>
    <dsp:sp modelId="{22AECC3B-099C-46BB-8F23-19C8BBB168BA}">
      <dsp:nvSpPr>
        <dsp:cNvPr id="0" name=""/>
        <dsp:cNvSpPr/>
      </dsp:nvSpPr>
      <dsp:spPr>
        <a:xfrm rot="10800000">
          <a:off x="2121882" y="2285893"/>
          <a:ext cx="408096" cy="477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244311" y="2381372"/>
        <a:ext cx="285667" cy="286437"/>
      </dsp:txXfrm>
    </dsp:sp>
    <dsp:sp modelId="{155418D4-4BF7-4536-83FE-2DCB70F89DFC}">
      <dsp:nvSpPr>
        <dsp:cNvPr id="0" name=""/>
        <dsp:cNvSpPr/>
      </dsp:nvSpPr>
      <dsp:spPr>
        <a:xfrm>
          <a:off x="4402" y="1947096"/>
          <a:ext cx="1924982" cy="1154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Prikaz rešenja</a:t>
          </a:r>
        </a:p>
      </dsp:txBody>
      <dsp:txXfrm>
        <a:off x="38230" y="1980924"/>
        <a:ext cx="1857326" cy="108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F5C2-4627-40AA-8ACF-C2F8B81A6DA6}" type="datetimeFigureOut">
              <a:rPr lang="en-US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20AC-9554-4444-A5B6-A2CD5831B99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7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7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0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0AC-9554-4444-A5B6-A2CD5831B99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zzle-nonogram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JCROS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but.cis.nctu.edu.tw/Publications/pdfs/J5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 charset="0"/>
              </a:rPr>
              <a:t>Prepoznavanje </a:t>
            </a:r>
            <a:r>
              <a:rPr lang="en-US" dirty="0" err="1">
                <a:latin typeface="Corbel" charset="0"/>
              </a:rPr>
              <a:t>nonograma</a:t>
            </a:r>
            <a:r>
              <a:rPr lang="en-US" dirty="0">
                <a:latin typeface="Corbel" charset="0"/>
              </a:rPr>
              <a:t> </a:t>
            </a:r>
            <a:r>
              <a:rPr lang="en-US" dirty="0" err="1">
                <a:latin typeface="Corbel" charset="0"/>
              </a:rPr>
              <a:t>i</a:t>
            </a:r>
            <a:r>
              <a:rPr lang="en-US" dirty="0">
                <a:latin typeface="Corbel" charset="0"/>
              </a:rPr>
              <a:t> njihovo </a:t>
            </a:r>
            <a:r>
              <a:rPr lang="en-US" dirty="0" err="1">
                <a:latin typeface="Corbel" charset="0"/>
              </a:rPr>
              <a:t>rešavanje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Srđan Milaković</a:t>
            </a:r>
          </a:p>
          <a:p>
            <a:r>
              <a:rPr lang="en-US" dirty="0"/>
              <a:t>Soft Computing 2015</a:t>
            </a:r>
          </a:p>
          <a:p>
            <a:r>
              <a:rPr lang="en-US" dirty="0"/>
              <a:t>Fakultet tehničkih nauka</a:t>
            </a: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Detekcija linija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7550" y="2179638"/>
            <a:ext cx="3631565" cy="576262"/>
          </a:xfrm>
        </p:spPr>
        <p:txBody>
          <a:bodyPr/>
          <a:lstStyle/>
          <a:p>
            <a:pPr algn="ctr"/>
            <a:r>
              <a:rPr lang="en-US" dirty="0" err="1"/>
              <a:t>Kerneli</a:t>
            </a:r>
            <a:r>
              <a:rPr lang="en-US" dirty="0"/>
              <a:t> n x m</a:t>
            </a:r>
          </a:p>
        </p:txBody>
      </p:sp>
      <p:pic>
        <p:nvPicPr>
          <p:cNvPr id="3" name="Content Placeholder 2" descr="img_horizontal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7550" y="2847975"/>
            <a:ext cx="3635244" cy="320702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978650" y="2179638"/>
            <a:ext cx="3636100" cy="576262"/>
          </a:xfrm>
        </p:spPr>
        <p:txBody>
          <a:bodyPr/>
          <a:lstStyle/>
          <a:p>
            <a:pPr algn="ctr"/>
            <a:r>
              <a:rPr lang="en-US" dirty="0"/>
              <a:t>Pravougaonici</a:t>
            </a:r>
          </a:p>
        </p:txBody>
      </p:sp>
      <p:pic>
        <p:nvPicPr>
          <p:cNvPr id="4" name="Content Placeholder 3" descr="rects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08813" y="2876550"/>
            <a:ext cx="3613531" cy="3186489"/>
          </a:xfrm>
        </p:spPr>
      </p:pic>
    </p:spTree>
    <p:extLst>
      <p:ext uri="{BB962C8B-B14F-4D97-AF65-F5344CB8AC3E}">
        <p14:creationId xmlns:p14="http://schemas.microsoft.com/office/powerpoint/2010/main" val="403642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Detekcija cifri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4313" y="2667000"/>
            <a:ext cx="3675062" cy="3124200"/>
          </a:xfrm>
        </p:spPr>
        <p:txBody>
          <a:bodyPr/>
          <a:lstStyle/>
          <a:p>
            <a:r>
              <a:rPr lang="en-US" dirty="0"/>
              <a:t>Dve cifre ili dva broja?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DBSCAN</a:t>
            </a:r>
          </a:p>
          <a:p>
            <a:r>
              <a:rPr lang="en-US" dirty="0"/>
              <a:t>Dilate + contours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6091" y="2696266"/>
            <a:ext cx="3466145" cy="285541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525" y="2695575"/>
            <a:ext cx="2469984" cy="28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2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Prepoznavanje cifri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set</a:t>
            </a:r>
          </a:p>
          <a:p>
            <a:r>
              <a:rPr lang="en-US" sz="2000" dirty="0"/>
              <a:t>Neuronska mreža</a:t>
            </a:r>
          </a:p>
          <a:p>
            <a:r>
              <a:rPr lang="en-US" sz="2000" dirty="0"/>
              <a:t>Greška 1%</a:t>
            </a:r>
          </a:p>
        </p:txBody>
      </p:sp>
      <p:pic>
        <p:nvPicPr>
          <p:cNvPr id="6" name="Content Placeholder 5" descr="nn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72430" y="2667000"/>
            <a:ext cx="2765339" cy="3124200"/>
          </a:xfrm>
        </p:spPr>
      </p:pic>
    </p:spTree>
    <p:extLst>
      <p:ext uri="{BB962C8B-B14F-4D97-AF65-F5344CB8AC3E}">
        <p14:creationId xmlns:p14="http://schemas.microsoft.com/office/powerpoint/2010/main" val="63036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Rešavanje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Algoritmi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Genetski algoritmi</a:t>
            </a:r>
          </a:p>
          <a:p>
            <a:r>
              <a:rPr lang="en-US" dirty="0"/>
              <a:t>Depth first search</a:t>
            </a:r>
          </a:p>
          <a:p>
            <a:r>
              <a:rPr lang="en-US" dirty="0" err="1"/>
              <a:t>Logička</a:t>
            </a:r>
            <a:r>
              <a:rPr lang="en-US" dirty="0"/>
              <a:t> pravila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Simple boxing</a:t>
            </a:r>
          </a:p>
        </p:txBody>
      </p:sp>
      <p:pic>
        <p:nvPicPr>
          <p:cNvPr id="9" name="Content Placeholder 8" descr="Paint_by_numbers_-_Solving_-_Example1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0487" y="3335337"/>
            <a:ext cx="3514539" cy="1152213"/>
          </a:xfrm>
        </p:spPr>
      </p:pic>
      <p:pic>
        <p:nvPicPr>
          <p:cNvPr id="10" name="Picture 9" descr="Paint_by_numbers_-_Solving_-_Exampl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87" y="4710839"/>
            <a:ext cx="3578914" cy="10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6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Verifikacija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  <a:hlinkClick r:id="rId3"/>
              </a:rPr>
              <a:t>http://www.puzzle-nonograms.com/</a:t>
            </a:r>
          </a:p>
          <a:p>
            <a:r>
              <a:rPr lang="en-US" dirty="0">
                <a:latin typeface="Corbel" charset="0"/>
              </a:rPr>
              <a:t>Do 20 x 20</a:t>
            </a:r>
          </a:p>
          <a:p>
            <a:r>
              <a:rPr lang="en-US" dirty="0">
                <a:latin typeface="Corbel" charset="0"/>
              </a:rPr>
              <a:t>Crno beli nonogrami</a:t>
            </a:r>
          </a:p>
        </p:txBody>
      </p:sp>
      <p:pic>
        <p:nvPicPr>
          <p:cNvPr id="12" name="Content Placeholder 11" descr="web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62001" y="2094727"/>
            <a:ext cx="4410532" cy="4340325"/>
          </a:xfrm>
        </p:spPr>
      </p:pic>
    </p:spTree>
    <p:extLst>
      <p:ext uri="{BB962C8B-B14F-4D97-AF65-F5344CB8AC3E}">
        <p14:creationId xmlns:p14="http://schemas.microsoft.com/office/powerpoint/2010/main" val="195556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Hvala na pažnji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8484" y="4161579"/>
            <a:ext cx="6988175" cy="7744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rbel" charset="0"/>
              </a:rPr>
              <a:t>Srđan Milaković </a:t>
            </a:r>
          </a:p>
          <a:p>
            <a:r>
              <a:rPr lang="en-US" dirty="0">
                <a:latin typeface="Corbel" charset="0"/>
              </a:rPr>
              <a:t>srdjan.milakovic@outlook.com</a:t>
            </a:r>
          </a:p>
        </p:txBody>
      </p:sp>
    </p:spTree>
    <p:extLst>
      <p:ext uri="{BB962C8B-B14F-4D97-AF65-F5344CB8AC3E}">
        <p14:creationId xmlns:p14="http://schemas.microsoft.com/office/powerpoint/2010/main" val="5580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Šta je nonogram?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667000"/>
            <a:ext cx="5336908" cy="3124200"/>
          </a:xfrm>
        </p:spPr>
        <p:txBody>
          <a:bodyPr/>
          <a:lstStyle/>
          <a:p>
            <a:r>
              <a:rPr lang="en-US" b="1" dirty="0">
                <a:latin typeface="Corbel" charset="0"/>
              </a:rPr>
              <a:t>Nonograms</a:t>
            </a:r>
            <a:r>
              <a:rPr lang="en-US" dirty="0">
                <a:latin typeface="Corbel" charset="0"/>
              </a:rPr>
              <a:t>, also known as </a:t>
            </a:r>
            <a:r>
              <a:rPr lang="en-US" b="1" dirty="0">
                <a:latin typeface="Corbel" charset="0"/>
              </a:rPr>
              <a:t>Japanese crosswords</a:t>
            </a:r>
            <a:r>
              <a:rPr lang="en-US" dirty="0">
                <a:latin typeface="Corbel" charset="0"/>
              </a:rPr>
              <a:t>, are picture logic puzzles in which cells in a grid must be colored or left blank according to numbers at the side of the grid to reveal a hidden picture.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0" y="3154766"/>
            <a:ext cx="2110336" cy="2126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808" y="3154766"/>
            <a:ext cx="2116759" cy="210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5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Bubble Cup 7 - round 1</a:t>
            </a:r>
          </a:p>
          <a:p>
            <a:r>
              <a:rPr lang="en-US" dirty="0"/>
              <a:t>Challenge problem - NP complete</a:t>
            </a:r>
          </a:p>
          <a:p>
            <a:r>
              <a:rPr lang="en-US" dirty="0">
                <a:latin typeface="Corbel" charset="0"/>
                <a:hlinkClick r:id="rId3"/>
              </a:rPr>
              <a:t>http://www.spoj.com/problems/JCROSS/</a:t>
            </a:r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C++ rešenje </a:t>
            </a:r>
          </a:p>
          <a:p>
            <a:r>
              <a:rPr lang="en-US" dirty="0">
                <a:latin typeface="Corbel" charset="0"/>
              </a:rPr>
              <a:t>Oko 2000 linija koda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175" y="2667000"/>
            <a:ext cx="4895850" cy="646346"/>
          </a:xfrm>
        </p:spPr>
        <p:txBody>
          <a:bodyPr/>
          <a:lstStyle/>
          <a:p>
            <a:r>
              <a:rPr lang="en-US" dirty="0"/>
              <a:t>Postoje slične aplikacije za rešavanje </a:t>
            </a:r>
            <a:r>
              <a:rPr lang="en-US" dirty="0" err="1"/>
              <a:t>soudokua</a:t>
            </a:r>
            <a:endParaRPr lang="en-US" dirty="0"/>
          </a:p>
        </p:txBody>
      </p:sp>
      <p:pic>
        <p:nvPicPr>
          <p:cNvPr id="5" name="Picture 4" descr="google play sudok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25" y="3311525"/>
            <a:ext cx="4395920" cy="311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7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Slična rešenja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574" y="2276014"/>
            <a:ext cx="10018712" cy="371014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rbel" charset="0"/>
              </a:rPr>
              <a:t>An efficient algorithm for solving nonograms</a:t>
            </a:r>
            <a:br>
              <a:rPr lang="en-US" dirty="0">
                <a:latin typeface="Corbel" charset="0"/>
              </a:rPr>
            </a:br>
            <a:r>
              <a:rPr lang="en-US" dirty="0">
                <a:latin typeface="Corbel" charset="0"/>
              </a:rPr>
              <a:t>Chiung-Hsueh Yu, Hui-Lung Lee, Ling-Hwei Chen</a:t>
            </a:r>
            <a:br>
              <a:rPr lang="en-US" dirty="0">
                <a:latin typeface="Corbel" charset="0"/>
              </a:rPr>
            </a:br>
            <a:r>
              <a:rPr lang="en-US" dirty="0">
                <a:latin typeface="Corbel" charset="0"/>
                <a:hlinkClick r:id="rId3"/>
              </a:rPr>
              <a:t>http://debut.cis.nctu.edu.tw/Publications/pdfs/J54.pdf</a:t>
            </a:r>
            <a:r>
              <a:rPr lang="en-US" dirty="0">
                <a:latin typeface="Corbel" charset="0"/>
              </a:rPr>
              <a:t/>
            </a:r>
            <a:br>
              <a:rPr lang="en-US" dirty="0">
                <a:latin typeface="Corbel" charset="0"/>
              </a:rPr>
            </a:br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Object detection algorithms analysis and implementation for augmented reality system</a:t>
            </a:r>
            <a:br>
              <a:rPr lang="en-US" dirty="0">
                <a:latin typeface="Corbel" charset="0"/>
              </a:rPr>
            </a:br>
            <a:r>
              <a:rPr lang="lt-LT" dirty="0">
                <a:latin typeface="Corbel" charset="0"/>
              </a:rPr>
              <a:t>Rasa </a:t>
            </a:r>
            <a:r>
              <a:rPr lang="lt-LT" dirty="0" err="1">
                <a:latin typeface="Corbel" charset="0"/>
              </a:rPr>
              <a:t>Zavistanavičiūtė</a:t>
            </a:r>
            <a:r>
              <a:rPr lang="lt-LT" b="1" dirty="0">
                <a:latin typeface="Corbel" charset="0"/>
              </a:rPr>
              <a:t>, </a:t>
            </a:r>
            <a:r>
              <a:rPr lang="en-US" dirty="0">
                <a:latin typeface="Corbel" charset="0"/>
              </a:rPr>
              <a:t>KAUNAS, 2012</a:t>
            </a:r>
          </a:p>
          <a:p>
            <a:pPr lvl="1"/>
            <a:r>
              <a:rPr lang="en-US" sz="2400" dirty="0">
                <a:latin typeface="Corbel" charset="0"/>
              </a:rPr>
              <a:t>Blob detection, Edge detection, Canny edge detector, Double thresholding, Sobel...</a:t>
            </a:r>
            <a:r>
              <a:rPr lang="en-US" dirty="0">
                <a:latin typeface="Corbel" charset="0"/>
              </a:rPr>
              <a:t/>
            </a:r>
            <a:br>
              <a:rPr lang="en-US" dirty="0">
                <a:latin typeface="Corbel" charset="0"/>
              </a:rPr>
            </a:br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Printed and Handwritten Digits Recognition Using Neural Networks</a:t>
            </a:r>
            <a:br>
              <a:rPr lang="en-US" dirty="0">
                <a:latin typeface="Corbel" charset="0"/>
              </a:rPr>
            </a:br>
            <a:r>
              <a:rPr lang="en-US" dirty="0">
                <a:latin typeface="Corbel" charset="0"/>
              </a:rPr>
              <a:t>Daniel Cruces </a:t>
            </a:r>
            <a:r>
              <a:rPr lang="en-US" dirty="0" err="1">
                <a:latin typeface="Corbel" charset="0"/>
              </a:rPr>
              <a:t>Álvarez</a:t>
            </a:r>
            <a:r>
              <a:rPr lang="en-US" dirty="0">
                <a:latin typeface="Corbel" charset="0"/>
              </a:rPr>
              <a:t>, Fernando </a:t>
            </a:r>
            <a:r>
              <a:rPr lang="en-US" dirty="0" err="1">
                <a:latin typeface="Corbel" charset="0"/>
              </a:rPr>
              <a:t>Martín</a:t>
            </a:r>
            <a:r>
              <a:rPr lang="en-US" dirty="0">
                <a:latin typeface="Corbel" charset="0"/>
              </a:rPr>
              <a:t> </a:t>
            </a:r>
            <a:r>
              <a:rPr lang="en-US" dirty="0" err="1">
                <a:latin typeface="Corbel" charset="0"/>
              </a:rPr>
              <a:t>Rodríguez</a:t>
            </a:r>
            <a:r>
              <a:rPr lang="en-US" dirty="0">
                <a:latin typeface="Corbel" charset="0"/>
              </a:rPr>
              <a:t>, </a:t>
            </a:r>
            <a:r>
              <a:rPr lang="en-US" dirty="0" err="1">
                <a:latin typeface="Corbel" charset="0"/>
              </a:rPr>
              <a:t>Xulio</a:t>
            </a:r>
            <a:r>
              <a:rPr lang="en-US" dirty="0">
                <a:latin typeface="Corbel" charset="0"/>
              </a:rPr>
              <a:t> </a:t>
            </a:r>
            <a:r>
              <a:rPr lang="en-US" dirty="0" err="1">
                <a:latin typeface="Corbel" charset="0"/>
              </a:rPr>
              <a:t>Fernández</a:t>
            </a:r>
            <a:r>
              <a:rPr lang="en-US" dirty="0">
                <a:latin typeface="Corbel" charset="0"/>
              </a:rPr>
              <a:t> Hermida</a:t>
            </a:r>
          </a:p>
        </p:txBody>
      </p:sp>
    </p:spTree>
    <p:extLst>
      <p:ext uri="{BB962C8B-B14F-4D97-AF65-F5344CB8AC3E}">
        <p14:creationId xmlns:p14="http://schemas.microsoft.com/office/powerpoint/2010/main" val="29961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43240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333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Pronalaženje</a:t>
            </a:r>
            <a:r>
              <a:rPr lang="en-US" dirty="0"/>
              <a:t> </a:t>
            </a:r>
            <a:r>
              <a:rPr lang="en-US" dirty="0" err="1"/>
              <a:t>nonograma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298" y="2667570"/>
            <a:ext cx="3599204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Binarizacija slike</a:t>
            </a:r>
          </a:p>
          <a:p>
            <a:pPr lvl="1"/>
            <a:r>
              <a:rPr lang="en-US" dirty="0"/>
              <a:t>Threshold</a:t>
            </a:r>
          </a:p>
          <a:p>
            <a:pPr lvl="1"/>
            <a:r>
              <a:rPr lang="en-US" dirty="0"/>
              <a:t>Canny edge detector</a:t>
            </a:r>
          </a:p>
          <a:p>
            <a:pPr lvl="1"/>
            <a:r>
              <a:rPr lang="en-US" dirty="0"/>
              <a:t>Image</a:t>
            </a:r>
            <a:r>
              <a:rPr lang="en-US" dirty="0">
                <a:latin typeface="Corbel" charset="0"/>
              </a:rPr>
              <a:t> derivate</a:t>
            </a:r>
          </a:p>
          <a:p>
            <a:r>
              <a:rPr lang="en-US" dirty="0">
                <a:latin typeface="Corbel" charset="0"/>
              </a:rPr>
              <a:t>Random sample consensus (RANSAC)</a:t>
            </a:r>
          </a:p>
          <a:p>
            <a:r>
              <a:rPr lang="en" dirty="0">
                <a:latin typeface="Corbel" charset="0"/>
              </a:rPr>
              <a:t>Ramer–Douglas–</a:t>
            </a:r>
            <a:r>
              <a:rPr lang="en" dirty="0" err="1">
                <a:latin typeface="Corbel" charset="0"/>
              </a:rPr>
              <a:t>Peucker</a:t>
            </a:r>
            <a:r>
              <a:rPr lang="en" dirty="0">
                <a:latin typeface="Corbel" charset="0"/>
              </a:rPr>
              <a:t> algorithm</a:t>
            </a:r>
            <a:endParaRPr lang="en-US" dirty="0">
              <a:latin typeface="Corbe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75" y="3143094"/>
            <a:ext cx="1570246" cy="246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117959"/>
            <a:ext cx="2567636" cy="2490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157" y="3079684"/>
            <a:ext cx="2420112" cy="259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65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Pronalaženje</a:t>
            </a:r>
            <a:r>
              <a:rPr lang="en-US" dirty="0"/>
              <a:t> </a:t>
            </a:r>
            <a:r>
              <a:rPr lang="en-US" dirty="0" err="1"/>
              <a:t>nonograma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4553" y="2048311"/>
            <a:ext cx="4003611" cy="576262"/>
          </a:xfrm>
        </p:spPr>
        <p:txBody>
          <a:bodyPr/>
          <a:lstStyle/>
          <a:p>
            <a:pPr algn="ctr"/>
            <a:r>
              <a:rPr lang="en-US" dirty="0"/>
              <a:t>Originalna slika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900" y="2042658"/>
            <a:ext cx="4866640" cy="576263"/>
          </a:xfrm>
        </p:spPr>
        <p:txBody>
          <a:bodyPr/>
          <a:lstStyle/>
          <a:p>
            <a:pPr algn="ctr"/>
            <a:r>
              <a:rPr lang="en-US" dirty="0"/>
              <a:t>Adaptive threshold + selection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32663" y="2622550"/>
            <a:ext cx="3673932" cy="3383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05978" y="2622986"/>
            <a:ext cx="4029532" cy="3395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68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Ispravljanje perspektive</a:t>
            </a:r>
          </a:p>
        </p:txBody>
      </p:sp>
      <p:pic>
        <p:nvPicPr>
          <p:cNvPr id="6" name="Content Placeholder 5" descr="img (2)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298" y="2667000"/>
            <a:ext cx="370629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 descr="original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4261" y="2667000"/>
            <a:ext cx="3541677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6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Detekcija linija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Standardna rešenja</a:t>
            </a:r>
          </a:p>
          <a:p>
            <a:pPr lvl="1"/>
            <a:r>
              <a:rPr lang="en-US" sz="1800" dirty="0"/>
              <a:t>Hough Line Transform</a:t>
            </a:r>
          </a:p>
          <a:p>
            <a:pPr lvl="1"/>
            <a:r>
              <a:rPr lang="en-US" sz="1800" dirty="0">
                <a:latin typeface="Corbel"/>
              </a:rPr>
              <a:t>Probabilistic </a:t>
            </a:r>
            <a:r>
              <a:rPr lang="en-US" sz="1800" dirty="0"/>
              <a:t>Hough Line Transform</a:t>
            </a:r>
          </a:p>
          <a:p>
            <a:r>
              <a:rPr lang="en-US" sz="2000" dirty="0" err="1"/>
              <a:t>Kerneli </a:t>
            </a:r>
            <a:r>
              <a:rPr lang="en-US" sz="2000" b="1" dirty="0" err="1"/>
              <a:t>n</a:t>
            </a:r>
            <a:r>
              <a:rPr lang="en-US" sz="2000" b="1" dirty="0"/>
              <a:t> x m</a:t>
            </a:r>
            <a:r>
              <a:rPr lang="en-US" sz="2000" dirty="0"/>
              <a:t>, </a:t>
            </a:r>
            <a:r>
              <a:rPr lang="en-US" sz="2000" b="1" dirty="0"/>
              <a:t>n &gt;&gt; m</a:t>
            </a:r>
            <a:r>
              <a:rPr lang="en-US" sz="2000" dirty="0"/>
              <a:t> ili </a:t>
            </a:r>
            <a:r>
              <a:rPr lang="en-US" sz="2000" b="1" dirty="0"/>
              <a:t>m &gt;&gt; n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Fixed Threshold</a:t>
            </a:r>
          </a:p>
        </p:txBody>
      </p:sp>
      <p:pic>
        <p:nvPicPr>
          <p:cNvPr id="3" name="Content Placeholder 2" descr="hough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4261" y="2667000"/>
            <a:ext cx="3541677" cy="3124200"/>
          </a:xfrm>
        </p:spPr>
      </p:pic>
    </p:spTree>
    <p:extLst>
      <p:ext uri="{BB962C8B-B14F-4D97-AF65-F5344CB8AC3E}">
        <p14:creationId xmlns:p14="http://schemas.microsoft.com/office/powerpoint/2010/main" val="2831400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Prepoznavanje nonograma i njihovo rešavanje</vt:lpstr>
      <vt:lpstr>Šta je nonogram?</vt:lpstr>
      <vt:lpstr>Motivacija</vt:lpstr>
      <vt:lpstr>Slična rešenja</vt:lpstr>
      <vt:lpstr>Algoritam</vt:lpstr>
      <vt:lpstr>Pronalaženje nonograma</vt:lpstr>
      <vt:lpstr>Pronalaženje nonograma</vt:lpstr>
      <vt:lpstr>Ispravljanje perspektive</vt:lpstr>
      <vt:lpstr>Detekcija linija</vt:lpstr>
      <vt:lpstr>Detekcija linija</vt:lpstr>
      <vt:lpstr>Detekcija cifri</vt:lpstr>
      <vt:lpstr>Prepoznavanje cifri</vt:lpstr>
      <vt:lpstr>Rešavanje</vt:lpstr>
      <vt:lpstr>Verifikacija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</cp:revision>
  <dcterms:created xsi:type="dcterms:W3CDTF">2014-09-12T02:11:33Z</dcterms:created>
  <dcterms:modified xsi:type="dcterms:W3CDTF">2015-12-16T15:46:18Z</dcterms:modified>
</cp:coreProperties>
</file>