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71" r:id="rId6"/>
    <p:sldId id="267" r:id="rId7"/>
    <p:sldId id="259" r:id="rId8"/>
    <p:sldId id="269" r:id="rId9"/>
    <p:sldId id="261" r:id="rId10"/>
    <p:sldId id="264" r:id="rId11"/>
    <p:sldId id="265" r:id="rId12"/>
    <p:sldId id="270" r:id="rId13"/>
    <p:sldId id="26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F2495A-278A-4224-85CD-099BEF5A6F1C}" v="660" dt="2020-12-06T23:02:08.210"/>
    <p1510:client id="{50196B99-61E1-4CAE-B805-B03ADDE17509}" v="38" dt="2020-12-06T18:48:22.657"/>
    <p1510:client id="{87BF52C0-CB27-40B5-B1B4-E6FA5F8D5D3C}" v="37" dt="2020-12-06T22:21:19.950"/>
    <p1510:client id="{9B876A04-6150-4155-A627-09FCD3FB936E}" v="593" dt="2020-12-06T04:06:29.294"/>
    <p1510:client id="{B190A58A-08C0-4B03-B7C3-D7E96B55960E}" v="694" dt="2020-12-06T05:59:10.320"/>
    <p1510:client id="{B1FDC928-A6E9-4133-8A4E-200C0CF9C735}" v="407" dt="2020-12-06T04:56:23.250"/>
    <p1510:client id="{F80E6DB3-3944-43D5-8E02-F31C85AED3D2}" v="45" dt="2020-12-06T18:39:07.590"/>
    <p1510:client id="{FB6EDA99-BA80-44D5-B04B-A424D77C8295}" v="209" dt="2020-12-06T06:33:05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eye, Asse Olivia Lauraine" userId="S::aoa200001@utdallas.edu::24d29dea-1df9-44f3-b2c2-bfafa28b84f7" providerId="AD" clId="Web-{B1FDC928-A6E9-4133-8A4E-200C0CF9C735}"/>
    <pc:docChg chg="modSld sldOrd">
      <pc:chgData name="Aneye, Asse Olivia Lauraine" userId="S::aoa200001@utdallas.edu::24d29dea-1df9-44f3-b2c2-bfafa28b84f7" providerId="AD" clId="Web-{B1FDC928-A6E9-4133-8A4E-200C0CF9C735}" dt="2020-12-06T04:56:23.250" v="404" actId="20577"/>
      <pc:docMkLst>
        <pc:docMk/>
      </pc:docMkLst>
      <pc:sldChg chg="modSp ord">
        <pc:chgData name="Aneye, Asse Olivia Lauraine" userId="S::aoa200001@utdallas.edu::24d29dea-1df9-44f3-b2c2-bfafa28b84f7" providerId="AD" clId="Web-{B1FDC928-A6E9-4133-8A4E-200C0CF9C735}" dt="2020-12-06T04:56:23.250" v="403" actId="20577"/>
        <pc:sldMkLst>
          <pc:docMk/>
          <pc:sldMk cId="711876900" sldId="261"/>
        </pc:sldMkLst>
        <pc:spChg chg="mod">
          <ac:chgData name="Aneye, Asse Olivia Lauraine" userId="S::aoa200001@utdallas.edu::24d29dea-1df9-44f3-b2c2-bfafa28b84f7" providerId="AD" clId="Web-{B1FDC928-A6E9-4133-8A4E-200C0CF9C735}" dt="2020-12-06T04:48:36.611" v="31" actId="20577"/>
          <ac:spMkLst>
            <pc:docMk/>
            <pc:sldMk cId="711876900" sldId="261"/>
            <ac:spMk id="2" creationId="{F597C96F-E089-4465-BC03-233077E9AE56}"/>
          </ac:spMkLst>
        </pc:spChg>
        <pc:spChg chg="mod">
          <ac:chgData name="Aneye, Asse Olivia Lauraine" userId="S::aoa200001@utdallas.edu::24d29dea-1df9-44f3-b2c2-bfafa28b84f7" providerId="AD" clId="Web-{B1FDC928-A6E9-4133-8A4E-200C0CF9C735}" dt="2020-12-06T04:56:23.250" v="403" actId="20577"/>
          <ac:spMkLst>
            <pc:docMk/>
            <pc:sldMk cId="711876900" sldId="261"/>
            <ac:spMk id="3" creationId="{B9D15285-BAFC-4A0E-8D1B-D237A32BC580}"/>
          </ac:spMkLst>
        </pc:spChg>
      </pc:sldChg>
    </pc:docChg>
  </pc:docChgLst>
  <pc:docChgLst>
    <pc:chgData name="Tsai, Meng Hsuan" userId="be0931f9-bbe1-449f-8fc6-d6474bbd2aa6" providerId="ADAL" clId="{47F2495A-278A-4224-85CD-099BEF5A6F1C}"/>
    <pc:docChg chg="undo custSel addSld delSld modSld sldOrd">
      <pc:chgData name="Tsai, Meng Hsuan" userId="be0931f9-bbe1-449f-8fc6-d6474bbd2aa6" providerId="ADAL" clId="{47F2495A-278A-4224-85CD-099BEF5A6F1C}" dt="2020-12-06T23:02:08.210" v="686" actId="1076"/>
      <pc:docMkLst>
        <pc:docMk/>
      </pc:docMkLst>
      <pc:sldChg chg="modSp mod ord">
        <pc:chgData name="Tsai, Meng Hsuan" userId="be0931f9-bbe1-449f-8fc6-d6474bbd2aa6" providerId="ADAL" clId="{47F2495A-278A-4224-85CD-099BEF5A6F1C}" dt="2020-12-06T05:19:21.703" v="565" actId="313"/>
        <pc:sldMkLst>
          <pc:docMk/>
          <pc:sldMk cId="161804834" sldId="259"/>
        </pc:sldMkLst>
        <pc:spChg chg="mod">
          <ac:chgData name="Tsai, Meng Hsuan" userId="be0931f9-bbe1-449f-8fc6-d6474bbd2aa6" providerId="ADAL" clId="{47F2495A-278A-4224-85CD-099BEF5A6F1C}" dt="2020-12-06T05:19:21.703" v="565" actId="313"/>
          <ac:spMkLst>
            <pc:docMk/>
            <pc:sldMk cId="161804834" sldId="259"/>
            <ac:spMk id="3" creationId="{BDB29C4A-B7B3-422D-B32A-6AC778249450}"/>
          </ac:spMkLst>
        </pc:spChg>
      </pc:sldChg>
      <pc:sldChg chg="addSp delSp modSp new mod">
        <pc:chgData name="Tsai, Meng Hsuan" userId="be0931f9-bbe1-449f-8fc6-d6474bbd2aa6" providerId="ADAL" clId="{47F2495A-278A-4224-85CD-099BEF5A6F1C}" dt="2020-12-06T08:56:30.216" v="676" actId="20577"/>
        <pc:sldMkLst>
          <pc:docMk/>
          <pc:sldMk cId="3442560081" sldId="260"/>
        </pc:sldMkLst>
        <pc:spChg chg="mod">
          <ac:chgData name="Tsai, Meng Hsuan" userId="be0931f9-bbe1-449f-8fc6-d6474bbd2aa6" providerId="ADAL" clId="{47F2495A-278A-4224-85CD-099BEF5A6F1C}" dt="2020-12-06T06:07:33.188" v="664" actId="20577"/>
          <ac:spMkLst>
            <pc:docMk/>
            <pc:sldMk cId="3442560081" sldId="260"/>
            <ac:spMk id="2" creationId="{78B72C6D-9633-4823-BE82-1445F7DD926E}"/>
          </ac:spMkLst>
        </pc:spChg>
        <pc:spChg chg="mod">
          <ac:chgData name="Tsai, Meng Hsuan" userId="be0931f9-bbe1-449f-8fc6-d6474bbd2aa6" providerId="ADAL" clId="{47F2495A-278A-4224-85CD-099BEF5A6F1C}" dt="2020-12-06T08:56:30.216" v="676" actId="20577"/>
          <ac:spMkLst>
            <pc:docMk/>
            <pc:sldMk cId="3442560081" sldId="260"/>
            <ac:spMk id="3" creationId="{8691EC53-D60C-40F3-B658-4EF83570D323}"/>
          </ac:spMkLst>
        </pc:spChg>
        <pc:spChg chg="add mod">
          <ac:chgData name="Tsai, Meng Hsuan" userId="be0931f9-bbe1-449f-8fc6-d6474bbd2aa6" providerId="ADAL" clId="{47F2495A-278A-4224-85CD-099BEF5A6F1C}" dt="2020-12-06T05:58:41.528" v="638" actId="20577"/>
          <ac:spMkLst>
            <pc:docMk/>
            <pc:sldMk cId="3442560081" sldId="260"/>
            <ac:spMk id="8" creationId="{6A21420C-CEE2-4ED8-A92D-342E70E78D9D}"/>
          </ac:spMkLst>
        </pc:spChg>
        <pc:spChg chg="mod">
          <ac:chgData name="Tsai, Meng Hsuan" userId="be0931f9-bbe1-449f-8fc6-d6474bbd2aa6" providerId="ADAL" clId="{47F2495A-278A-4224-85CD-099BEF5A6F1C}" dt="2020-12-06T04:58:31.323" v="436" actId="27803"/>
          <ac:spMkLst>
            <pc:docMk/>
            <pc:sldMk cId="3442560081" sldId="260"/>
            <ac:spMk id="9" creationId="{3F221B22-88D0-415E-BCAC-C154A32961BE}"/>
          </ac:spMkLst>
        </pc:spChg>
        <pc:picChg chg="add del mod">
          <ac:chgData name="Tsai, Meng Hsuan" userId="be0931f9-bbe1-449f-8fc6-d6474bbd2aa6" providerId="ADAL" clId="{47F2495A-278A-4224-85CD-099BEF5A6F1C}" dt="2020-12-06T05:53:56.802" v="614" actId="1076"/>
          <ac:picMkLst>
            <pc:docMk/>
            <pc:sldMk cId="3442560081" sldId="260"/>
            <ac:picMk id="5" creationId="{3F221B22-88D0-415E-BCAC-C154A32961BE}"/>
          </ac:picMkLst>
        </pc:picChg>
        <pc:picChg chg="add mod">
          <ac:chgData name="Tsai, Meng Hsuan" userId="be0931f9-bbe1-449f-8fc6-d6474bbd2aa6" providerId="ADAL" clId="{47F2495A-278A-4224-85CD-099BEF5A6F1C}" dt="2020-12-06T05:24:51.807" v="571" actId="1076"/>
          <ac:picMkLst>
            <pc:docMk/>
            <pc:sldMk cId="3442560081" sldId="260"/>
            <ac:picMk id="7" creationId="{40F98226-DF41-4975-A59E-783895CC7A15}"/>
          </ac:picMkLst>
        </pc:picChg>
      </pc:sldChg>
      <pc:sldChg chg="modSp new">
        <pc:chgData name="Tsai, Meng Hsuan" userId="be0931f9-bbe1-449f-8fc6-d6474bbd2aa6" providerId="ADAL" clId="{47F2495A-278A-4224-85CD-099BEF5A6F1C}" dt="2020-12-06T05:15:50.774" v="553"/>
        <pc:sldMkLst>
          <pc:docMk/>
          <pc:sldMk cId="711876900" sldId="261"/>
        </pc:sldMkLst>
        <pc:graphicFrameChg chg="mod">
          <ac:chgData name="Tsai, Meng Hsuan" userId="be0931f9-bbe1-449f-8fc6-d6474bbd2aa6" providerId="ADAL" clId="{47F2495A-278A-4224-85CD-099BEF5A6F1C}" dt="2020-12-06T05:15:50.774" v="553"/>
          <ac:graphicFrameMkLst>
            <pc:docMk/>
            <pc:sldMk cId="711876900" sldId="261"/>
            <ac:graphicFrameMk id="5" creationId="{3C8AA750-DBBC-4498-98E5-E4A0EB985204}"/>
          </ac:graphicFrameMkLst>
        </pc:graphicFrameChg>
      </pc:sldChg>
      <pc:sldChg chg="addSp delSp modSp mod ord">
        <pc:chgData name="Tsai, Meng Hsuan" userId="be0931f9-bbe1-449f-8fc6-d6474bbd2aa6" providerId="ADAL" clId="{47F2495A-278A-4224-85CD-099BEF5A6F1C}" dt="2020-12-06T05:52:18.514" v="610" actId="14100"/>
        <pc:sldMkLst>
          <pc:docMk/>
          <pc:sldMk cId="2491365888" sldId="264"/>
        </pc:sldMkLst>
        <pc:spChg chg="del">
          <ac:chgData name="Tsai, Meng Hsuan" userId="be0931f9-bbe1-449f-8fc6-d6474bbd2aa6" providerId="ADAL" clId="{47F2495A-278A-4224-85CD-099BEF5A6F1C}" dt="2020-12-06T05:52:09.388" v="607" actId="478"/>
          <ac:spMkLst>
            <pc:docMk/>
            <pc:sldMk cId="2491365888" sldId="264"/>
            <ac:spMk id="2" creationId="{1ADCCB2F-65C6-441B-80BF-537208689CBB}"/>
          </ac:spMkLst>
        </pc:spChg>
        <pc:spChg chg="del">
          <ac:chgData name="Tsai, Meng Hsuan" userId="be0931f9-bbe1-449f-8fc6-d6474bbd2aa6" providerId="ADAL" clId="{47F2495A-278A-4224-85CD-099BEF5A6F1C}" dt="2020-12-06T05:34:33.839" v="572" actId="22"/>
          <ac:spMkLst>
            <pc:docMk/>
            <pc:sldMk cId="2491365888" sldId="264"/>
            <ac:spMk id="3" creationId="{AF294D2D-AF7C-4DD6-A531-16F1362392BE}"/>
          </ac:spMkLst>
        </pc:spChg>
        <pc:spChg chg="add mod">
          <ac:chgData name="Tsai, Meng Hsuan" userId="be0931f9-bbe1-449f-8fc6-d6474bbd2aa6" providerId="ADAL" clId="{47F2495A-278A-4224-85CD-099BEF5A6F1C}" dt="2020-12-06T05:50:06.574" v="583" actId="21"/>
          <ac:spMkLst>
            <pc:docMk/>
            <pc:sldMk cId="2491365888" sldId="264"/>
            <ac:spMk id="7" creationId="{614CCCD7-9498-4C30-A436-9612D583670D}"/>
          </ac:spMkLst>
        </pc:spChg>
        <pc:spChg chg="add del mod">
          <ac:chgData name="Tsai, Meng Hsuan" userId="be0931f9-bbe1-449f-8fc6-d6474bbd2aa6" providerId="ADAL" clId="{47F2495A-278A-4224-85CD-099BEF5A6F1C}" dt="2020-12-06T05:52:11.074" v="608" actId="478"/>
          <ac:spMkLst>
            <pc:docMk/>
            <pc:sldMk cId="2491365888" sldId="264"/>
            <ac:spMk id="12" creationId="{5BA949F0-03CD-4F1E-9CAF-0D49C99CC568}"/>
          </ac:spMkLst>
        </pc:spChg>
        <pc:picChg chg="add del mod ord">
          <ac:chgData name="Tsai, Meng Hsuan" userId="be0931f9-bbe1-449f-8fc6-d6474bbd2aa6" providerId="ADAL" clId="{47F2495A-278A-4224-85CD-099BEF5A6F1C}" dt="2020-12-06T05:50:06.574" v="583" actId="21"/>
          <ac:picMkLst>
            <pc:docMk/>
            <pc:sldMk cId="2491365888" sldId="264"/>
            <ac:picMk id="5" creationId="{326C45BD-F9A2-4535-A96D-1CC77D95053B}"/>
          </ac:picMkLst>
        </pc:picChg>
        <pc:picChg chg="add del mod">
          <ac:chgData name="Tsai, Meng Hsuan" userId="be0931f9-bbe1-449f-8fc6-d6474bbd2aa6" providerId="ADAL" clId="{47F2495A-278A-4224-85CD-099BEF5A6F1C}" dt="2020-12-06T05:51:54.118" v="604" actId="478"/>
          <ac:picMkLst>
            <pc:docMk/>
            <pc:sldMk cId="2491365888" sldId="264"/>
            <ac:picMk id="8" creationId="{9EA5772B-FC92-4148-A171-9A6248768C51}"/>
          </ac:picMkLst>
        </pc:picChg>
        <pc:picChg chg="add mod">
          <ac:chgData name="Tsai, Meng Hsuan" userId="be0931f9-bbe1-449f-8fc6-d6474bbd2aa6" providerId="ADAL" clId="{47F2495A-278A-4224-85CD-099BEF5A6F1C}" dt="2020-12-06T05:52:18.514" v="610" actId="14100"/>
          <ac:picMkLst>
            <pc:docMk/>
            <pc:sldMk cId="2491365888" sldId="264"/>
            <ac:picMk id="10" creationId="{AA79BB38-7D8B-49EA-9808-D336EEE9F009}"/>
          </ac:picMkLst>
        </pc:picChg>
      </pc:sldChg>
      <pc:sldChg chg="addSp delSp modSp new mod ord">
        <pc:chgData name="Tsai, Meng Hsuan" userId="be0931f9-bbe1-449f-8fc6-d6474bbd2aa6" providerId="ADAL" clId="{47F2495A-278A-4224-85CD-099BEF5A6F1C}" dt="2020-12-06T05:50:12.895" v="585" actId="21"/>
        <pc:sldMkLst>
          <pc:docMk/>
          <pc:sldMk cId="3146953087" sldId="266"/>
        </pc:sldMkLst>
        <pc:spChg chg="del">
          <ac:chgData name="Tsai, Meng Hsuan" userId="be0931f9-bbe1-449f-8fc6-d6474bbd2aa6" providerId="ADAL" clId="{47F2495A-278A-4224-85CD-099BEF5A6F1C}" dt="2020-12-06T05:48:57.624" v="577" actId="22"/>
          <ac:spMkLst>
            <pc:docMk/>
            <pc:sldMk cId="3146953087" sldId="266"/>
            <ac:spMk id="3" creationId="{3FC83662-A720-4018-A64A-E87C56289F80}"/>
          </ac:spMkLst>
        </pc:spChg>
        <pc:spChg chg="add mod">
          <ac:chgData name="Tsai, Meng Hsuan" userId="be0931f9-bbe1-449f-8fc6-d6474bbd2aa6" providerId="ADAL" clId="{47F2495A-278A-4224-85CD-099BEF5A6F1C}" dt="2020-12-06T05:50:12.895" v="585" actId="21"/>
          <ac:spMkLst>
            <pc:docMk/>
            <pc:sldMk cId="3146953087" sldId="266"/>
            <ac:spMk id="7" creationId="{E7106453-AD28-46E7-8C95-2EA8D507C8C8}"/>
          </ac:spMkLst>
        </pc:spChg>
        <pc:picChg chg="add del mod ord">
          <ac:chgData name="Tsai, Meng Hsuan" userId="be0931f9-bbe1-449f-8fc6-d6474bbd2aa6" providerId="ADAL" clId="{47F2495A-278A-4224-85CD-099BEF5A6F1C}" dt="2020-12-06T05:50:12.895" v="585" actId="21"/>
          <ac:picMkLst>
            <pc:docMk/>
            <pc:sldMk cId="3146953087" sldId="266"/>
            <ac:picMk id="5" creationId="{07390A44-D5F4-4DB8-837C-455122B2A175}"/>
          </ac:picMkLst>
        </pc:picChg>
      </pc:sldChg>
      <pc:sldChg chg="addSp delSp modSp new mod ord">
        <pc:chgData name="Tsai, Meng Hsuan" userId="be0931f9-bbe1-449f-8fc6-d6474bbd2aa6" providerId="ADAL" clId="{47F2495A-278A-4224-85CD-099BEF5A6F1C}" dt="2020-12-06T05:50:49.602" v="597"/>
        <pc:sldMkLst>
          <pc:docMk/>
          <pc:sldMk cId="2921347170" sldId="267"/>
        </pc:sldMkLst>
        <pc:picChg chg="add">
          <ac:chgData name="Tsai, Meng Hsuan" userId="be0931f9-bbe1-449f-8fc6-d6474bbd2aa6" providerId="ADAL" clId="{47F2495A-278A-4224-85CD-099BEF5A6F1C}" dt="2020-12-06T05:50:00.560" v="582" actId="22"/>
          <ac:picMkLst>
            <pc:docMk/>
            <pc:sldMk cId="2921347170" sldId="267"/>
            <ac:picMk id="5" creationId="{DB400A90-8E45-42F0-AD51-83E95E5026B8}"/>
          </ac:picMkLst>
        </pc:picChg>
        <pc:picChg chg="add del mod">
          <ac:chgData name="Tsai, Meng Hsuan" userId="be0931f9-bbe1-449f-8fc6-d6474bbd2aa6" providerId="ADAL" clId="{47F2495A-278A-4224-85CD-099BEF5A6F1C}" dt="2020-12-06T05:50:26.803" v="589" actId="21"/>
          <ac:picMkLst>
            <pc:docMk/>
            <pc:sldMk cId="2921347170" sldId="267"/>
            <ac:picMk id="6" creationId="{92DAD650-7FCB-4774-8ADE-6E5459341566}"/>
          </ac:picMkLst>
        </pc:picChg>
      </pc:sldChg>
      <pc:sldChg chg="addSp delSp modSp new del mod ord">
        <pc:chgData name="Tsai, Meng Hsuan" userId="be0931f9-bbe1-449f-8fc6-d6474bbd2aa6" providerId="ADAL" clId="{47F2495A-278A-4224-85CD-099BEF5A6F1C}" dt="2020-12-06T05:53:16" v="611" actId="47"/>
        <pc:sldMkLst>
          <pc:docMk/>
          <pc:sldMk cId="2603988072" sldId="268"/>
        </pc:sldMkLst>
        <pc:spChg chg="del">
          <ac:chgData name="Tsai, Meng Hsuan" userId="be0931f9-bbe1-449f-8fc6-d6474bbd2aa6" providerId="ADAL" clId="{47F2495A-278A-4224-85CD-099BEF5A6F1C}" dt="2020-12-06T05:50:32.188" v="591" actId="478"/>
          <ac:spMkLst>
            <pc:docMk/>
            <pc:sldMk cId="2603988072" sldId="268"/>
            <ac:spMk id="3" creationId="{0251012E-F224-43F3-9843-4E1317CA8467}"/>
          </ac:spMkLst>
        </pc:spChg>
        <pc:picChg chg="add del mod">
          <ac:chgData name="Tsai, Meng Hsuan" userId="be0931f9-bbe1-449f-8fc6-d6474bbd2aa6" providerId="ADAL" clId="{47F2495A-278A-4224-85CD-099BEF5A6F1C}" dt="2020-12-06T05:50:23.025" v="587" actId="21"/>
          <ac:picMkLst>
            <pc:docMk/>
            <pc:sldMk cId="2603988072" sldId="268"/>
            <ac:picMk id="4" creationId="{E9004D22-D40A-48DE-9462-65CF2BBFA5EF}"/>
          </ac:picMkLst>
        </pc:picChg>
        <pc:picChg chg="add mod">
          <ac:chgData name="Tsai, Meng Hsuan" userId="be0931f9-bbe1-449f-8fc6-d6474bbd2aa6" providerId="ADAL" clId="{47F2495A-278A-4224-85CD-099BEF5A6F1C}" dt="2020-12-06T05:50:36.671" v="593" actId="1076"/>
          <ac:picMkLst>
            <pc:docMk/>
            <pc:sldMk cId="2603988072" sldId="268"/>
            <ac:picMk id="5" creationId="{529A4557-4E3F-4FD5-B16D-4132441C2418}"/>
          </ac:picMkLst>
        </pc:picChg>
      </pc:sldChg>
      <pc:sldChg chg="addSp delSp modSp new mod">
        <pc:chgData name="Tsai, Meng Hsuan" userId="be0931f9-bbe1-449f-8fc6-d6474bbd2aa6" providerId="ADAL" clId="{47F2495A-278A-4224-85CD-099BEF5A6F1C}" dt="2020-12-06T23:02:08.210" v="686" actId="1076"/>
        <pc:sldMkLst>
          <pc:docMk/>
          <pc:sldMk cId="3545305422" sldId="269"/>
        </pc:sldMkLst>
        <pc:spChg chg="del">
          <ac:chgData name="Tsai, Meng Hsuan" userId="be0931f9-bbe1-449f-8fc6-d6474bbd2aa6" providerId="ADAL" clId="{47F2495A-278A-4224-85CD-099BEF5A6F1C}" dt="2020-12-06T22:56:55.152" v="682" actId="478"/>
          <ac:spMkLst>
            <pc:docMk/>
            <pc:sldMk cId="3545305422" sldId="269"/>
            <ac:spMk id="2" creationId="{45D38C98-060F-42F4-B0F3-58940E61EC2B}"/>
          </ac:spMkLst>
        </pc:spChg>
        <pc:spChg chg="del">
          <ac:chgData name="Tsai, Meng Hsuan" userId="be0931f9-bbe1-449f-8fc6-d6474bbd2aa6" providerId="ADAL" clId="{47F2495A-278A-4224-85CD-099BEF5A6F1C}" dt="2020-12-06T22:56:57.088" v="683" actId="478"/>
          <ac:spMkLst>
            <pc:docMk/>
            <pc:sldMk cId="3545305422" sldId="269"/>
            <ac:spMk id="3" creationId="{C809BCF4-664A-4475-B99A-BDE6D2511414}"/>
          </ac:spMkLst>
        </pc:spChg>
        <pc:picChg chg="add del">
          <ac:chgData name="Tsai, Meng Hsuan" userId="be0931f9-bbe1-449f-8fc6-d6474bbd2aa6" providerId="ADAL" clId="{47F2495A-278A-4224-85CD-099BEF5A6F1C}" dt="2020-12-06T22:56:44.801" v="680" actId="478"/>
          <ac:picMkLst>
            <pc:docMk/>
            <pc:sldMk cId="3545305422" sldId="269"/>
            <ac:picMk id="5" creationId="{30A4C4E9-EAA7-4BB3-915B-4B63C7A640EB}"/>
          </ac:picMkLst>
        </pc:picChg>
        <pc:picChg chg="add del mod">
          <ac:chgData name="Tsai, Meng Hsuan" userId="be0931f9-bbe1-449f-8fc6-d6474bbd2aa6" providerId="ADAL" clId="{47F2495A-278A-4224-85CD-099BEF5A6F1C}" dt="2020-12-06T22:56:46.994" v="681" actId="21"/>
          <ac:picMkLst>
            <pc:docMk/>
            <pc:sldMk cId="3545305422" sldId="269"/>
            <ac:picMk id="6" creationId="{C07522D2-EE1A-4951-81B5-A3E2C2C00139}"/>
          </ac:picMkLst>
        </pc:picChg>
        <pc:picChg chg="add mod">
          <ac:chgData name="Tsai, Meng Hsuan" userId="be0931f9-bbe1-449f-8fc6-d6474bbd2aa6" providerId="ADAL" clId="{47F2495A-278A-4224-85CD-099BEF5A6F1C}" dt="2020-12-06T23:02:08.210" v="686" actId="1076"/>
          <ac:picMkLst>
            <pc:docMk/>
            <pc:sldMk cId="3545305422" sldId="269"/>
            <ac:picMk id="7" creationId="{61BEBADB-9BC0-4892-986E-CFE552B198EB}"/>
          </ac:picMkLst>
        </pc:picChg>
      </pc:sldChg>
      <pc:sldChg chg="addSp delSp modSp new mod ord">
        <pc:chgData name="Tsai, Meng Hsuan" userId="be0931f9-bbe1-449f-8fc6-d6474bbd2aa6" providerId="ADAL" clId="{47F2495A-278A-4224-85CD-099BEF5A6F1C}" dt="2020-12-06T05:54:53.248" v="623"/>
        <pc:sldMkLst>
          <pc:docMk/>
          <pc:sldMk cId="1272687004" sldId="270"/>
        </pc:sldMkLst>
        <pc:spChg chg="del">
          <ac:chgData name="Tsai, Meng Hsuan" userId="be0931f9-bbe1-449f-8fc6-d6474bbd2aa6" providerId="ADAL" clId="{47F2495A-278A-4224-85CD-099BEF5A6F1C}" dt="2020-12-06T05:54:20.268" v="618" actId="478"/>
          <ac:spMkLst>
            <pc:docMk/>
            <pc:sldMk cId="1272687004" sldId="270"/>
            <ac:spMk id="2" creationId="{4CDAEC80-4C5C-40EE-B1AC-47B64187BFCD}"/>
          </ac:spMkLst>
        </pc:spChg>
        <pc:spChg chg="del">
          <ac:chgData name="Tsai, Meng Hsuan" userId="be0931f9-bbe1-449f-8fc6-d6474bbd2aa6" providerId="ADAL" clId="{47F2495A-278A-4224-85CD-099BEF5A6F1C}" dt="2020-12-06T05:54:21.421" v="619" actId="478"/>
          <ac:spMkLst>
            <pc:docMk/>
            <pc:sldMk cId="1272687004" sldId="270"/>
            <ac:spMk id="3" creationId="{064C1585-5EEA-428E-B4BE-48DCC9FEA722}"/>
          </ac:spMkLst>
        </pc:spChg>
        <pc:picChg chg="add mod">
          <ac:chgData name="Tsai, Meng Hsuan" userId="be0931f9-bbe1-449f-8fc6-d6474bbd2aa6" providerId="ADAL" clId="{47F2495A-278A-4224-85CD-099BEF5A6F1C}" dt="2020-12-06T05:54:28.137" v="621" actId="1076"/>
          <ac:picMkLst>
            <pc:docMk/>
            <pc:sldMk cId="1272687004" sldId="270"/>
            <ac:picMk id="5" creationId="{75986CC2-14D7-485D-9EAD-B96560516781}"/>
          </ac:picMkLst>
        </pc:picChg>
      </pc:sldChg>
      <pc:sldChg chg="addSp delSp modSp new mod">
        <pc:chgData name="Tsai, Meng Hsuan" userId="be0931f9-bbe1-449f-8fc6-d6474bbd2aa6" providerId="ADAL" clId="{47F2495A-278A-4224-85CD-099BEF5A6F1C}" dt="2020-12-06T06:01:07.585" v="663" actId="20577"/>
        <pc:sldMkLst>
          <pc:docMk/>
          <pc:sldMk cId="2004313539" sldId="272"/>
        </pc:sldMkLst>
        <pc:spChg chg="mod">
          <ac:chgData name="Tsai, Meng Hsuan" userId="be0931f9-bbe1-449f-8fc6-d6474bbd2aa6" providerId="ADAL" clId="{47F2495A-278A-4224-85CD-099BEF5A6F1C}" dt="2020-12-06T06:01:07.585" v="663" actId="20577"/>
          <ac:spMkLst>
            <pc:docMk/>
            <pc:sldMk cId="2004313539" sldId="272"/>
            <ac:spMk id="2" creationId="{288AA09B-F608-4BC1-B8B7-B4BDEC5700BB}"/>
          </ac:spMkLst>
        </pc:spChg>
        <pc:spChg chg="del mod">
          <ac:chgData name="Tsai, Meng Hsuan" userId="be0931f9-bbe1-449f-8fc6-d6474bbd2aa6" providerId="ADAL" clId="{47F2495A-278A-4224-85CD-099BEF5A6F1C}" dt="2020-12-06T06:00:58.296" v="659" actId="478"/>
          <ac:spMkLst>
            <pc:docMk/>
            <pc:sldMk cId="2004313539" sldId="272"/>
            <ac:spMk id="3" creationId="{36B9AE38-A479-4F9B-9F74-7F243C1E4DCE}"/>
          </ac:spMkLst>
        </pc:spChg>
        <pc:spChg chg="add del mod">
          <ac:chgData name="Tsai, Meng Hsuan" userId="be0931f9-bbe1-449f-8fc6-d6474bbd2aa6" providerId="ADAL" clId="{47F2495A-278A-4224-85CD-099BEF5A6F1C}" dt="2020-12-06T06:01:01.286" v="660" actId="478"/>
          <ac:spMkLst>
            <pc:docMk/>
            <pc:sldMk cId="2004313539" sldId="272"/>
            <ac:spMk id="5" creationId="{63E1D323-6CE0-4DD6-99BC-7575D9EB23AB}"/>
          </ac:spMkLst>
        </pc:spChg>
      </pc:sldChg>
    </pc:docChg>
  </pc:docChgLst>
  <pc:docChgLst>
    <pc:chgData name="Aneye, Asse Olivia Lauraine" userId="S::aoa200001@utdallas.edu::24d29dea-1df9-44f3-b2c2-bfafa28b84f7" providerId="AD" clId="Web-{B190A58A-08C0-4B03-B7C3-D7E96B55960E}"/>
    <pc:docChg chg="addSld delSld modSld sldOrd">
      <pc:chgData name="Aneye, Asse Olivia Lauraine" userId="S::aoa200001@utdallas.edu::24d29dea-1df9-44f3-b2c2-bfafa28b84f7" providerId="AD" clId="Web-{B190A58A-08C0-4B03-B7C3-D7E96B55960E}" dt="2020-12-06T05:59:10.320" v="701"/>
      <pc:docMkLst>
        <pc:docMk/>
      </pc:docMkLst>
      <pc:sldChg chg="addSp delSp modSp mod setBg">
        <pc:chgData name="Aneye, Asse Olivia Lauraine" userId="S::aoa200001@utdallas.edu::24d29dea-1df9-44f3-b2c2-bfafa28b84f7" providerId="AD" clId="Web-{B190A58A-08C0-4B03-B7C3-D7E96B55960E}" dt="2020-12-06T05:22:16.147" v="12"/>
        <pc:sldMkLst>
          <pc:docMk/>
          <pc:sldMk cId="294625087" sldId="258"/>
        </pc:sldMkLst>
        <pc:spChg chg="mod">
          <ac:chgData name="Aneye, Asse Olivia Lauraine" userId="S::aoa200001@utdallas.edu::24d29dea-1df9-44f3-b2c2-bfafa28b84f7" providerId="AD" clId="Web-{B190A58A-08C0-4B03-B7C3-D7E96B55960E}" dt="2020-12-06T05:22:16.147" v="12"/>
          <ac:spMkLst>
            <pc:docMk/>
            <pc:sldMk cId="294625087" sldId="258"/>
            <ac:spMk id="2" creationId="{6964D770-9003-4B36-96B6-56DCAF78407E}"/>
          </ac:spMkLst>
        </pc:spChg>
        <pc:spChg chg="mod">
          <ac:chgData name="Aneye, Asse Olivia Lauraine" userId="S::aoa200001@utdallas.edu::24d29dea-1df9-44f3-b2c2-bfafa28b84f7" providerId="AD" clId="Web-{B190A58A-08C0-4B03-B7C3-D7E96B55960E}" dt="2020-12-06T05:22:16.147" v="12"/>
          <ac:spMkLst>
            <pc:docMk/>
            <pc:sldMk cId="294625087" sldId="258"/>
            <ac:spMk id="3" creationId="{0E7E4774-A768-403C-8DFE-0ADECDE7861F}"/>
          </ac:spMkLst>
        </pc:spChg>
        <pc:spChg chg="add del">
          <ac:chgData name="Aneye, Asse Olivia Lauraine" userId="S::aoa200001@utdallas.edu::24d29dea-1df9-44f3-b2c2-bfafa28b84f7" providerId="AD" clId="Web-{B190A58A-08C0-4B03-B7C3-D7E96B55960E}" dt="2020-12-06T05:22:16.147" v="12"/>
          <ac:spMkLst>
            <pc:docMk/>
            <pc:sldMk cId="294625087" sldId="258"/>
            <ac:spMk id="8" creationId="{801B3EC0-C865-4E52-A0F6-CB02B29A45FF}"/>
          </ac:spMkLst>
        </pc:spChg>
        <pc:spChg chg="add del">
          <ac:chgData name="Aneye, Asse Olivia Lauraine" userId="S::aoa200001@utdallas.edu::24d29dea-1df9-44f3-b2c2-bfafa28b84f7" providerId="AD" clId="Web-{B190A58A-08C0-4B03-B7C3-D7E96B55960E}" dt="2020-12-06T05:22:16.147" v="12"/>
          <ac:spMkLst>
            <pc:docMk/>
            <pc:sldMk cId="294625087" sldId="258"/>
            <ac:spMk id="10" creationId="{066346BE-FDB4-4772-A696-0719490ABD64}"/>
          </ac:spMkLst>
        </pc:spChg>
        <pc:spChg chg="add del">
          <ac:chgData name="Aneye, Asse Olivia Lauraine" userId="S::aoa200001@utdallas.edu::24d29dea-1df9-44f3-b2c2-bfafa28b84f7" providerId="AD" clId="Web-{B190A58A-08C0-4B03-B7C3-D7E96B55960E}" dt="2020-12-06T05:22:16.147" v="12"/>
          <ac:spMkLst>
            <pc:docMk/>
            <pc:sldMk cId="294625087" sldId="258"/>
            <ac:spMk id="12" creationId="{FB92FFCE-0C90-454E-AA25-D4EE9A6C39C5}"/>
          </ac:spMkLst>
        </pc:spChg>
        <pc:spChg chg="add">
          <ac:chgData name="Aneye, Asse Olivia Lauraine" userId="S::aoa200001@utdallas.edu::24d29dea-1df9-44f3-b2c2-bfafa28b84f7" providerId="AD" clId="Web-{B190A58A-08C0-4B03-B7C3-D7E96B55960E}" dt="2020-12-06T05:22:16.147" v="12"/>
          <ac:spMkLst>
            <pc:docMk/>
            <pc:sldMk cId="294625087" sldId="258"/>
            <ac:spMk id="17" creationId="{DAF1966E-FD40-4A4A-B61B-C4DF7FA05F06}"/>
          </ac:spMkLst>
        </pc:spChg>
        <pc:spChg chg="add">
          <ac:chgData name="Aneye, Asse Olivia Lauraine" userId="S::aoa200001@utdallas.edu::24d29dea-1df9-44f3-b2c2-bfafa28b84f7" providerId="AD" clId="Web-{B190A58A-08C0-4B03-B7C3-D7E96B55960E}" dt="2020-12-06T05:22:16.147" v="12"/>
          <ac:spMkLst>
            <pc:docMk/>
            <pc:sldMk cId="294625087" sldId="258"/>
            <ac:spMk id="19" creationId="{047BFA19-D45E-416B-A404-7AF2F3F27017}"/>
          </ac:spMkLst>
        </pc:spChg>
        <pc:spChg chg="add">
          <ac:chgData name="Aneye, Asse Olivia Lauraine" userId="S::aoa200001@utdallas.edu::24d29dea-1df9-44f3-b2c2-bfafa28b84f7" providerId="AD" clId="Web-{B190A58A-08C0-4B03-B7C3-D7E96B55960E}" dt="2020-12-06T05:22:16.147" v="12"/>
          <ac:spMkLst>
            <pc:docMk/>
            <pc:sldMk cId="294625087" sldId="258"/>
            <ac:spMk id="21" creationId="{8E0105E7-23DB-4CF2-8258-FF47C7620F6E}"/>
          </ac:spMkLst>
        </pc:spChg>
        <pc:spChg chg="add">
          <ac:chgData name="Aneye, Asse Olivia Lauraine" userId="S::aoa200001@utdallas.edu::24d29dea-1df9-44f3-b2c2-bfafa28b84f7" providerId="AD" clId="Web-{B190A58A-08C0-4B03-B7C3-D7E96B55960E}" dt="2020-12-06T05:22:16.147" v="12"/>
          <ac:spMkLst>
            <pc:docMk/>
            <pc:sldMk cId="294625087" sldId="258"/>
            <ac:spMk id="23" creationId="{074B4F7D-14B2-478B-8BF5-01E4E0C5D263}"/>
          </ac:spMkLst>
        </pc:spChg>
      </pc:sldChg>
      <pc:sldChg chg="addSp modSp mod ord setBg">
        <pc:chgData name="Aneye, Asse Olivia Lauraine" userId="S::aoa200001@utdallas.edu::24d29dea-1df9-44f3-b2c2-bfafa28b84f7" providerId="AD" clId="Web-{B190A58A-08C0-4B03-B7C3-D7E96B55960E}" dt="2020-12-06T05:58:51.819" v="699"/>
        <pc:sldMkLst>
          <pc:docMk/>
          <pc:sldMk cId="161804834" sldId="259"/>
        </pc:sldMkLst>
        <pc:spChg chg="mod">
          <ac:chgData name="Aneye, Asse Olivia Lauraine" userId="S::aoa200001@utdallas.edu::24d29dea-1df9-44f3-b2c2-bfafa28b84f7" providerId="AD" clId="Web-{B190A58A-08C0-4B03-B7C3-D7E96B55960E}" dt="2020-12-06T05:16:52.781" v="8"/>
          <ac:spMkLst>
            <pc:docMk/>
            <pc:sldMk cId="161804834" sldId="259"/>
            <ac:spMk id="2" creationId="{142E1711-B8A9-4852-9C38-FD10E2E35A0C}"/>
          </ac:spMkLst>
        </pc:spChg>
        <pc:spChg chg="mod">
          <ac:chgData name="Aneye, Asse Olivia Lauraine" userId="S::aoa200001@utdallas.edu::24d29dea-1df9-44f3-b2c2-bfafa28b84f7" providerId="AD" clId="Web-{B190A58A-08C0-4B03-B7C3-D7E96B55960E}" dt="2020-12-06T05:35:55.009" v="246" actId="20577"/>
          <ac:spMkLst>
            <pc:docMk/>
            <pc:sldMk cId="161804834" sldId="259"/>
            <ac:spMk id="3" creationId="{BDB29C4A-B7B3-422D-B32A-6AC778249450}"/>
          </ac:spMkLst>
        </pc:spChg>
        <pc:spChg chg="add">
          <ac:chgData name="Aneye, Asse Olivia Lauraine" userId="S::aoa200001@utdallas.edu::24d29dea-1df9-44f3-b2c2-bfafa28b84f7" providerId="AD" clId="Web-{B190A58A-08C0-4B03-B7C3-D7E96B55960E}" dt="2020-12-06T05:16:52.781" v="8"/>
          <ac:spMkLst>
            <pc:docMk/>
            <pc:sldMk cId="161804834" sldId="259"/>
            <ac:spMk id="8" creationId="{DAF1966E-FD40-4A4A-B61B-C4DF7FA05F06}"/>
          </ac:spMkLst>
        </pc:spChg>
        <pc:spChg chg="add">
          <ac:chgData name="Aneye, Asse Olivia Lauraine" userId="S::aoa200001@utdallas.edu::24d29dea-1df9-44f3-b2c2-bfafa28b84f7" providerId="AD" clId="Web-{B190A58A-08C0-4B03-B7C3-D7E96B55960E}" dt="2020-12-06T05:16:52.781" v="8"/>
          <ac:spMkLst>
            <pc:docMk/>
            <pc:sldMk cId="161804834" sldId="259"/>
            <ac:spMk id="10" creationId="{047BFA19-D45E-416B-A404-7AF2F3F27017}"/>
          </ac:spMkLst>
        </pc:spChg>
        <pc:spChg chg="add">
          <ac:chgData name="Aneye, Asse Olivia Lauraine" userId="S::aoa200001@utdallas.edu::24d29dea-1df9-44f3-b2c2-bfafa28b84f7" providerId="AD" clId="Web-{B190A58A-08C0-4B03-B7C3-D7E96B55960E}" dt="2020-12-06T05:16:52.781" v="8"/>
          <ac:spMkLst>
            <pc:docMk/>
            <pc:sldMk cId="161804834" sldId="259"/>
            <ac:spMk id="12" creationId="{8E0105E7-23DB-4CF2-8258-FF47C7620F6E}"/>
          </ac:spMkLst>
        </pc:spChg>
        <pc:spChg chg="add">
          <ac:chgData name="Aneye, Asse Olivia Lauraine" userId="S::aoa200001@utdallas.edu::24d29dea-1df9-44f3-b2c2-bfafa28b84f7" providerId="AD" clId="Web-{B190A58A-08C0-4B03-B7C3-D7E96B55960E}" dt="2020-12-06T05:16:52.781" v="8"/>
          <ac:spMkLst>
            <pc:docMk/>
            <pc:sldMk cId="161804834" sldId="259"/>
            <ac:spMk id="14" creationId="{074B4F7D-14B2-478B-8BF5-01E4E0C5D263}"/>
          </ac:spMkLst>
        </pc:spChg>
      </pc:sldChg>
      <pc:sldChg chg="addSp delSp modSp mod ord setBg">
        <pc:chgData name="Aneye, Asse Olivia Lauraine" userId="S::aoa200001@utdallas.edu::24d29dea-1df9-44f3-b2c2-bfafa28b84f7" providerId="AD" clId="Web-{B190A58A-08C0-4B03-B7C3-D7E96B55960E}" dt="2020-12-06T05:59:10.320" v="701"/>
        <pc:sldMkLst>
          <pc:docMk/>
          <pc:sldMk cId="711876900" sldId="261"/>
        </pc:sldMkLst>
        <pc:spChg chg="mod">
          <ac:chgData name="Aneye, Asse Olivia Lauraine" userId="S::aoa200001@utdallas.edu::24d29dea-1df9-44f3-b2c2-bfafa28b84f7" providerId="AD" clId="Web-{B190A58A-08C0-4B03-B7C3-D7E96B55960E}" dt="2020-12-06T05:13:38.340" v="0"/>
          <ac:spMkLst>
            <pc:docMk/>
            <pc:sldMk cId="711876900" sldId="261"/>
            <ac:spMk id="2" creationId="{F597C96F-E089-4465-BC03-233077E9AE56}"/>
          </ac:spMkLst>
        </pc:spChg>
        <pc:spChg chg="del">
          <ac:chgData name="Aneye, Asse Olivia Lauraine" userId="S::aoa200001@utdallas.edu::24d29dea-1df9-44f3-b2c2-bfafa28b84f7" providerId="AD" clId="Web-{B190A58A-08C0-4B03-B7C3-D7E96B55960E}" dt="2020-12-06T05:13:38.340" v="0"/>
          <ac:spMkLst>
            <pc:docMk/>
            <pc:sldMk cId="711876900" sldId="261"/>
            <ac:spMk id="3" creationId="{B9D15285-BAFC-4A0E-8D1B-D237A32BC580}"/>
          </ac:spMkLst>
        </pc:spChg>
        <pc:spChg chg="add">
          <ac:chgData name="Aneye, Asse Olivia Lauraine" userId="S::aoa200001@utdallas.edu::24d29dea-1df9-44f3-b2c2-bfafa28b84f7" providerId="AD" clId="Web-{B190A58A-08C0-4B03-B7C3-D7E96B55960E}" dt="2020-12-06T05:13:38.340" v="0"/>
          <ac:spMkLst>
            <pc:docMk/>
            <pc:sldMk cId="711876900" sldId="261"/>
            <ac:spMk id="9" creationId="{7517A47C-B2E5-4B79-8061-D74B1311AF6E}"/>
          </ac:spMkLst>
        </pc:spChg>
        <pc:spChg chg="add">
          <ac:chgData name="Aneye, Asse Olivia Lauraine" userId="S::aoa200001@utdallas.edu::24d29dea-1df9-44f3-b2c2-bfafa28b84f7" providerId="AD" clId="Web-{B190A58A-08C0-4B03-B7C3-D7E96B55960E}" dt="2020-12-06T05:13:38.340" v="0"/>
          <ac:spMkLst>
            <pc:docMk/>
            <pc:sldMk cId="711876900" sldId="261"/>
            <ac:spMk id="11" creationId="{C505E780-2083-4CB5-A42A-5E0E2908ECC3}"/>
          </ac:spMkLst>
        </pc:spChg>
        <pc:spChg chg="add">
          <ac:chgData name="Aneye, Asse Olivia Lauraine" userId="S::aoa200001@utdallas.edu::24d29dea-1df9-44f3-b2c2-bfafa28b84f7" providerId="AD" clId="Web-{B190A58A-08C0-4B03-B7C3-D7E96B55960E}" dt="2020-12-06T05:13:38.340" v="0"/>
          <ac:spMkLst>
            <pc:docMk/>
            <pc:sldMk cId="711876900" sldId="261"/>
            <ac:spMk id="13" creationId="{D2C0AE1C-0118-41AE-8A10-7CDCBF10E96F}"/>
          </ac:spMkLst>
        </pc:spChg>
        <pc:spChg chg="add">
          <ac:chgData name="Aneye, Asse Olivia Lauraine" userId="S::aoa200001@utdallas.edu::24d29dea-1df9-44f3-b2c2-bfafa28b84f7" providerId="AD" clId="Web-{B190A58A-08C0-4B03-B7C3-D7E96B55960E}" dt="2020-12-06T05:13:38.340" v="0"/>
          <ac:spMkLst>
            <pc:docMk/>
            <pc:sldMk cId="711876900" sldId="261"/>
            <ac:spMk id="15" creationId="{463EEC44-1BA3-44ED-81FC-A644B04B2A44}"/>
          </ac:spMkLst>
        </pc:spChg>
        <pc:graphicFrameChg chg="add modGraphic">
          <ac:chgData name="Aneye, Asse Olivia Lauraine" userId="S::aoa200001@utdallas.edu::24d29dea-1df9-44f3-b2c2-bfafa28b84f7" providerId="AD" clId="Web-{B190A58A-08C0-4B03-B7C3-D7E96B55960E}" dt="2020-12-06T05:18:52.424" v="10" actId="20577"/>
          <ac:graphicFrameMkLst>
            <pc:docMk/>
            <pc:sldMk cId="711876900" sldId="261"/>
            <ac:graphicFrameMk id="5" creationId="{3C8AA750-DBBC-4498-98E5-E4A0EB985204}"/>
          </ac:graphicFrameMkLst>
        </pc:graphicFrameChg>
      </pc:sldChg>
      <pc:sldChg chg="ord">
        <pc:chgData name="Aneye, Asse Olivia Lauraine" userId="S::aoa200001@utdallas.edu::24d29dea-1df9-44f3-b2c2-bfafa28b84f7" providerId="AD" clId="Web-{B190A58A-08C0-4B03-B7C3-D7E96B55960E}" dt="2020-12-06T05:52:20.920" v="695"/>
        <pc:sldMkLst>
          <pc:docMk/>
          <pc:sldMk cId="2491365888" sldId="264"/>
        </pc:sldMkLst>
      </pc:sldChg>
      <pc:sldChg chg="addSp delSp modSp new mod ord setBg">
        <pc:chgData name="Aneye, Asse Olivia Lauraine" userId="S::aoa200001@utdallas.edu::24d29dea-1df9-44f3-b2c2-bfafa28b84f7" providerId="AD" clId="Web-{B190A58A-08C0-4B03-B7C3-D7E96B55960E}" dt="2020-12-06T05:51:55.045" v="692" actId="20577"/>
        <pc:sldMkLst>
          <pc:docMk/>
          <pc:sldMk cId="4052468891" sldId="265"/>
        </pc:sldMkLst>
        <pc:spChg chg="mod">
          <ac:chgData name="Aneye, Asse Olivia Lauraine" userId="S::aoa200001@utdallas.edu::24d29dea-1df9-44f3-b2c2-bfafa28b84f7" providerId="AD" clId="Web-{B190A58A-08C0-4B03-B7C3-D7E96B55960E}" dt="2020-12-06T05:50:56.918" v="570"/>
          <ac:spMkLst>
            <pc:docMk/>
            <pc:sldMk cId="4052468891" sldId="265"/>
            <ac:spMk id="2" creationId="{72895656-2E4F-42E2-A9CE-25E588858A87}"/>
          </ac:spMkLst>
        </pc:spChg>
        <pc:spChg chg="add del mod">
          <ac:chgData name="Aneye, Asse Olivia Lauraine" userId="S::aoa200001@utdallas.edu::24d29dea-1df9-44f3-b2c2-bfafa28b84f7" providerId="AD" clId="Web-{B190A58A-08C0-4B03-B7C3-D7E96B55960E}" dt="2020-12-06T05:51:55.045" v="692" actId="20577"/>
          <ac:spMkLst>
            <pc:docMk/>
            <pc:sldMk cId="4052468891" sldId="265"/>
            <ac:spMk id="3" creationId="{72507E37-E357-43C4-AC5F-7B4A822C7270}"/>
          </ac:spMkLst>
        </pc:spChg>
        <pc:spChg chg="add del">
          <ac:chgData name="Aneye, Asse Olivia Lauraine" userId="S::aoa200001@utdallas.edu::24d29dea-1df9-44f3-b2c2-bfafa28b84f7" providerId="AD" clId="Web-{B190A58A-08C0-4B03-B7C3-D7E96B55960E}" dt="2020-12-06T05:50:56.903" v="569"/>
          <ac:spMkLst>
            <pc:docMk/>
            <pc:sldMk cId="4052468891" sldId="265"/>
            <ac:spMk id="6" creationId="{2C9A9DA9-7DC8-488B-A882-123947B0F3D9}"/>
          </ac:spMkLst>
        </pc:spChg>
        <pc:spChg chg="add del">
          <ac:chgData name="Aneye, Asse Olivia Lauraine" userId="S::aoa200001@utdallas.edu::24d29dea-1df9-44f3-b2c2-bfafa28b84f7" providerId="AD" clId="Web-{B190A58A-08C0-4B03-B7C3-D7E96B55960E}" dt="2020-12-06T05:50:56.903" v="569"/>
          <ac:spMkLst>
            <pc:docMk/>
            <pc:sldMk cId="4052468891" sldId="265"/>
            <ac:spMk id="8" creationId="{57F6BDD4-E066-4008-8011-6CC31AEB4556}"/>
          </ac:spMkLst>
        </pc:spChg>
        <pc:spChg chg="add del">
          <ac:chgData name="Aneye, Asse Olivia Lauraine" userId="S::aoa200001@utdallas.edu::24d29dea-1df9-44f3-b2c2-bfafa28b84f7" providerId="AD" clId="Web-{B190A58A-08C0-4B03-B7C3-D7E96B55960E}" dt="2020-12-06T05:50:50.309" v="565"/>
          <ac:spMkLst>
            <pc:docMk/>
            <pc:sldMk cId="4052468891" sldId="265"/>
            <ac:spMk id="9" creationId="{53B021B3-DE93-4AB7-8A18-CF5F1CED88B8}"/>
          </ac:spMkLst>
        </pc:spChg>
        <pc:spChg chg="add del">
          <ac:chgData name="Aneye, Asse Olivia Lauraine" userId="S::aoa200001@utdallas.edu::24d29dea-1df9-44f3-b2c2-bfafa28b84f7" providerId="AD" clId="Web-{B190A58A-08C0-4B03-B7C3-D7E96B55960E}" dt="2020-12-06T05:50:52.825" v="567"/>
          <ac:spMkLst>
            <pc:docMk/>
            <pc:sldMk cId="4052468891" sldId="265"/>
            <ac:spMk id="10" creationId="{2C9A9DA9-7DC8-488B-A882-123947B0F3D9}"/>
          </ac:spMkLst>
        </pc:spChg>
        <pc:spChg chg="add del">
          <ac:chgData name="Aneye, Asse Olivia Lauraine" userId="S::aoa200001@utdallas.edu::24d29dea-1df9-44f3-b2c2-bfafa28b84f7" providerId="AD" clId="Web-{B190A58A-08C0-4B03-B7C3-D7E96B55960E}" dt="2020-12-06T05:50:50.309" v="565"/>
          <ac:spMkLst>
            <pc:docMk/>
            <pc:sldMk cId="4052468891" sldId="265"/>
            <ac:spMk id="11" creationId="{52D502E5-F6B4-4D58-B4AE-FC466FF15EE8}"/>
          </ac:spMkLst>
        </pc:spChg>
        <pc:spChg chg="add del">
          <ac:chgData name="Aneye, Asse Olivia Lauraine" userId="S::aoa200001@utdallas.edu::24d29dea-1df9-44f3-b2c2-bfafa28b84f7" providerId="AD" clId="Web-{B190A58A-08C0-4B03-B7C3-D7E96B55960E}" dt="2020-12-06T05:50:52.825" v="567"/>
          <ac:spMkLst>
            <pc:docMk/>
            <pc:sldMk cId="4052468891" sldId="265"/>
            <ac:spMk id="12" creationId="{57F6BDD4-E066-4008-8011-6CC31AEB4556}"/>
          </ac:spMkLst>
        </pc:spChg>
        <pc:spChg chg="add del">
          <ac:chgData name="Aneye, Asse Olivia Lauraine" userId="S::aoa200001@utdallas.edu::24d29dea-1df9-44f3-b2c2-bfafa28b84f7" providerId="AD" clId="Web-{B190A58A-08C0-4B03-B7C3-D7E96B55960E}" dt="2020-12-06T05:50:50.309" v="565"/>
          <ac:spMkLst>
            <pc:docMk/>
            <pc:sldMk cId="4052468891" sldId="265"/>
            <ac:spMk id="13" creationId="{9DECDBF4-02B6-4BB4-B65B-B8107AD6A9E8}"/>
          </ac:spMkLst>
        </pc:spChg>
        <pc:spChg chg="add del">
          <ac:chgData name="Aneye, Asse Olivia Lauraine" userId="S::aoa200001@utdallas.edu::24d29dea-1df9-44f3-b2c2-bfafa28b84f7" providerId="AD" clId="Web-{B190A58A-08C0-4B03-B7C3-D7E96B55960E}" dt="2020-12-06T05:50:52.825" v="567"/>
          <ac:spMkLst>
            <pc:docMk/>
            <pc:sldMk cId="4052468891" sldId="265"/>
            <ac:spMk id="14" creationId="{2711A8FB-68FC-45FC-B01E-38F809E2D439}"/>
          </ac:spMkLst>
        </pc:spChg>
        <pc:spChg chg="add del">
          <ac:chgData name="Aneye, Asse Olivia Lauraine" userId="S::aoa200001@utdallas.edu::24d29dea-1df9-44f3-b2c2-bfafa28b84f7" providerId="AD" clId="Web-{B190A58A-08C0-4B03-B7C3-D7E96B55960E}" dt="2020-12-06T05:50:56.903" v="569"/>
          <ac:spMkLst>
            <pc:docMk/>
            <pc:sldMk cId="4052468891" sldId="265"/>
            <ac:spMk id="15" creationId="{2711A8FB-68FC-45FC-B01E-38F809E2D439}"/>
          </ac:spMkLst>
        </pc:spChg>
        <pc:spChg chg="add del">
          <ac:chgData name="Aneye, Asse Olivia Lauraine" userId="S::aoa200001@utdallas.edu::24d29dea-1df9-44f3-b2c2-bfafa28b84f7" providerId="AD" clId="Web-{B190A58A-08C0-4B03-B7C3-D7E96B55960E}" dt="2020-12-06T05:50:52.825" v="567"/>
          <ac:spMkLst>
            <pc:docMk/>
            <pc:sldMk cId="4052468891" sldId="265"/>
            <ac:spMk id="16" creationId="{2A865FE3-5FC9-4049-87CF-30019C46C0F5}"/>
          </ac:spMkLst>
        </pc:spChg>
        <pc:spChg chg="add del">
          <ac:chgData name="Aneye, Asse Olivia Lauraine" userId="S::aoa200001@utdallas.edu::24d29dea-1df9-44f3-b2c2-bfafa28b84f7" providerId="AD" clId="Web-{B190A58A-08C0-4B03-B7C3-D7E96B55960E}" dt="2020-12-06T05:50:56.903" v="569"/>
          <ac:spMkLst>
            <pc:docMk/>
            <pc:sldMk cId="4052468891" sldId="265"/>
            <ac:spMk id="17" creationId="{2A865FE3-5FC9-4049-87CF-30019C46C0F5}"/>
          </ac:spMkLst>
        </pc:spChg>
        <pc:spChg chg="add">
          <ac:chgData name="Aneye, Asse Olivia Lauraine" userId="S::aoa200001@utdallas.edu::24d29dea-1df9-44f3-b2c2-bfafa28b84f7" providerId="AD" clId="Web-{B190A58A-08C0-4B03-B7C3-D7E96B55960E}" dt="2020-12-06T05:50:56.918" v="570"/>
          <ac:spMkLst>
            <pc:docMk/>
            <pc:sldMk cId="4052468891" sldId="265"/>
            <ac:spMk id="19" creationId="{2C9A9DA9-7DC8-488B-A882-123947B0F3D9}"/>
          </ac:spMkLst>
        </pc:spChg>
        <pc:spChg chg="add">
          <ac:chgData name="Aneye, Asse Olivia Lauraine" userId="S::aoa200001@utdallas.edu::24d29dea-1df9-44f3-b2c2-bfafa28b84f7" providerId="AD" clId="Web-{B190A58A-08C0-4B03-B7C3-D7E96B55960E}" dt="2020-12-06T05:50:56.918" v="570"/>
          <ac:spMkLst>
            <pc:docMk/>
            <pc:sldMk cId="4052468891" sldId="265"/>
            <ac:spMk id="20" creationId="{57F6BDD4-E066-4008-8011-6CC31AEB4556}"/>
          </ac:spMkLst>
        </pc:spChg>
        <pc:spChg chg="add">
          <ac:chgData name="Aneye, Asse Olivia Lauraine" userId="S::aoa200001@utdallas.edu::24d29dea-1df9-44f3-b2c2-bfafa28b84f7" providerId="AD" clId="Web-{B190A58A-08C0-4B03-B7C3-D7E96B55960E}" dt="2020-12-06T05:50:56.918" v="570"/>
          <ac:spMkLst>
            <pc:docMk/>
            <pc:sldMk cId="4052468891" sldId="265"/>
            <ac:spMk id="21" creationId="{2711A8FB-68FC-45FC-B01E-38F809E2D439}"/>
          </ac:spMkLst>
        </pc:spChg>
        <pc:spChg chg="add">
          <ac:chgData name="Aneye, Asse Olivia Lauraine" userId="S::aoa200001@utdallas.edu::24d29dea-1df9-44f3-b2c2-bfafa28b84f7" providerId="AD" clId="Web-{B190A58A-08C0-4B03-B7C3-D7E96B55960E}" dt="2020-12-06T05:50:56.918" v="570"/>
          <ac:spMkLst>
            <pc:docMk/>
            <pc:sldMk cId="4052468891" sldId="265"/>
            <ac:spMk id="22" creationId="{2A865FE3-5FC9-4049-87CF-30019C46C0F5}"/>
          </ac:spMkLst>
        </pc:spChg>
        <pc:graphicFrameChg chg="add del">
          <ac:chgData name="Aneye, Asse Olivia Lauraine" userId="S::aoa200001@utdallas.edu::24d29dea-1df9-44f3-b2c2-bfafa28b84f7" providerId="AD" clId="Web-{B190A58A-08C0-4B03-B7C3-D7E96B55960E}" dt="2020-12-06T05:50:50.309" v="565"/>
          <ac:graphicFrameMkLst>
            <pc:docMk/>
            <pc:sldMk cId="4052468891" sldId="265"/>
            <ac:graphicFrameMk id="5" creationId="{34424C49-81F5-4822-B16F-D93DA570464D}"/>
          </ac:graphicFrameMkLst>
        </pc:graphicFrameChg>
        <pc:picChg chg="add del">
          <ac:chgData name="Aneye, Asse Olivia Lauraine" userId="S::aoa200001@utdallas.edu::24d29dea-1df9-44f3-b2c2-bfafa28b84f7" providerId="AD" clId="Web-{B190A58A-08C0-4B03-B7C3-D7E96B55960E}" dt="2020-12-06T05:50:52.825" v="567"/>
          <ac:picMkLst>
            <pc:docMk/>
            <pc:sldMk cId="4052468891" sldId="265"/>
            <ac:picMk id="7" creationId="{15D5A17A-A7D1-4736-82F6-1CA437684BA2}"/>
          </ac:picMkLst>
        </pc:picChg>
        <pc:picChg chg="add del">
          <ac:chgData name="Aneye, Asse Olivia Lauraine" userId="S::aoa200001@utdallas.edu::24d29dea-1df9-44f3-b2c2-bfafa28b84f7" providerId="AD" clId="Web-{B190A58A-08C0-4B03-B7C3-D7E96B55960E}" dt="2020-12-06T05:50:56.903" v="569"/>
          <ac:picMkLst>
            <pc:docMk/>
            <pc:sldMk cId="4052468891" sldId="265"/>
            <ac:picMk id="18" creationId="{A4E31413-0079-47C0-9F03-A05723C6D2AA}"/>
          </ac:picMkLst>
        </pc:picChg>
        <pc:picChg chg="add">
          <ac:chgData name="Aneye, Asse Olivia Lauraine" userId="S::aoa200001@utdallas.edu::24d29dea-1df9-44f3-b2c2-bfafa28b84f7" providerId="AD" clId="Web-{B190A58A-08C0-4B03-B7C3-D7E96B55960E}" dt="2020-12-06T05:50:56.918" v="570"/>
          <ac:picMkLst>
            <pc:docMk/>
            <pc:sldMk cId="4052468891" sldId="265"/>
            <ac:picMk id="23" creationId="{15D5A17A-A7D1-4736-82F6-1CA437684BA2}"/>
          </ac:picMkLst>
        </pc:picChg>
      </pc:sldChg>
      <pc:sldChg chg="del">
        <pc:chgData name="Aneye, Asse Olivia Lauraine" userId="S::aoa200001@utdallas.edu::24d29dea-1df9-44f3-b2c2-bfafa28b84f7" providerId="AD" clId="Web-{B190A58A-08C0-4B03-B7C3-D7E96B55960E}" dt="2020-12-06T05:55:05.096" v="697"/>
        <pc:sldMkLst>
          <pc:docMk/>
          <pc:sldMk cId="3146953087" sldId="266"/>
        </pc:sldMkLst>
      </pc:sldChg>
      <pc:sldChg chg="ord">
        <pc:chgData name="Aneye, Asse Olivia Lauraine" userId="S::aoa200001@utdallas.edu::24d29dea-1df9-44f3-b2c2-bfafa28b84f7" providerId="AD" clId="Web-{B190A58A-08C0-4B03-B7C3-D7E96B55960E}" dt="2020-12-06T05:58:59.804" v="700"/>
        <pc:sldMkLst>
          <pc:docMk/>
          <pc:sldMk cId="1199511620" sldId="271"/>
        </pc:sldMkLst>
      </pc:sldChg>
    </pc:docChg>
  </pc:docChgLst>
  <pc:docChgLst>
    <pc:chgData name="Aneye, Asse Olivia Lauraine" userId="S::aoa200001@utdallas.edu::24d29dea-1df9-44f3-b2c2-bfafa28b84f7" providerId="AD" clId="Web-{50196B99-61E1-4CAE-B805-B03ADDE17509}"/>
    <pc:docChg chg="modSld">
      <pc:chgData name="Aneye, Asse Olivia Lauraine" userId="S::aoa200001@utdallas.edu::24d29dea-1df9-44f3-b2c2-bfafa28b84f7" providerId="AD" clId="Web-{50196B99-61E1-4CAE-B805-B03ADDE17509}" dt="2020-12-06T18:48:22.282" v="35" actId="20577"/>
      <pc:docMkLst>
        <pc:docMk/>
      </pc:docMkLst>
      <pc:sldChg chg="modSp">
        <pc:chgData name="Aneye, Asse Olivia Lauraine" userId="S::aoa200001@utdallas.edu::24d29dea-1df9-44f3-b2c2-bfafa28b84f7" providerId="AD" clId="Web-{50196B99-61E1-4CAE-B805-B03ADDE17509}" dt="2020-12-06T18:48:22.282" v="35" actId="20577"/>
        <pc:sldMkLst>
          <pc:docMk/>
          <pc:sldMk cId="711876900" sldId="261"/>
        </pc:sldMkLst>
        <pc:graphicFrameChg chg="modGraphic">
          <ac:chgData name="Aneye, Asse Olivia Lauraine" userId="S::aoa200001@utdallas.edu::24d29dea-1df9-44f3-b2c2-bfafa28b84f7" providerId="AD" clId="Web-{50196B99-61E1-4CAE-B805-B03ADDE17509}" dt="2020-12-06T18:48:22.282" v="35" actId="20577"/>
          <ac:graphicFrameMkLst>
            <pc:docMk/>
            <pc:sldMk cId="711876900" sldId="261"/>
            <ac:graphicFrameMk id="5" creationId="{3C8AA750-DBBC-4498-98E5-E4A0EB985204}"/>
          </ac:graphicFrameMkLst>
        </pc:graphicFrameChg>
      </pc:sldChg>
      <pc:sldChg chg="modSp">
        <pc:chgData name="Aneye, Asse Olivia Lauraine" userId="S::aoa200001@utdallas.edu::24d29dea-1df9-44f3-b2c2-bfafa28b84f7" providerId="AD" clId="Web-{50196B99-61E1-4CAE-B805-B03ADDE17509}" dt="2020-12-06T18:47:43.781" v="6" actId="20577"/>
        <pc:sldMkLst>
          <pc:docMk/>
          <pc:sldMk cId="4052468891" sldId="265"/>
        </pc:sldMkLst>
        <pc:spChg chg="mod">
          <ac:chgData name="Aneye, Asse Olivia Lauraine" userId="S::aoa200001@utdallas.edu::24d29dea-1df9-44f3-b2c2-bfafa28b84f7" providerId="AD" clId="Web-{50196B99-61E1-4CAE-B805-B03ADDE17509}" dt="2020-12-06T18:47:43.781" v="6" actId="20577"/>
          <ac:spMkLst>
            <pc:docMk/>
            <pc:sldMk cId="4052468891" sldId="265"/>
            <ac:spMk id="3" creationId="{72507E37-E357-43C4-AC5F-7B4A822C7270}"/>
          </ac:spMkLst>
        </pc:spChg>
      </pc:sldChg>
    </pc:docChg>
  </pc:docChgLst>
  <pc:docChgLst>
    <pc:chgData name="Chow, Laura" userId="S::lxc123930@utdallas.edu::7e0e1837-3bde-43bf-8181-08c287f52dcb" providerId="AD" clId="Web-{F80E6DB3-3944-43D5-8E02-F31C85AED3D2}"/>
    <pc:docChg chg="modSld">
      <pc:chgData name="Chow, Laura" userId="S::lxc123930@utdallas.edu::7e0e1837-3bde-43bf-8181-08c287f52dcb" providerId="AD" clId="Web-{F80E6DB3-3944-43D5-8E02-F31C85AED3D2}" dt="2020-12-06T18:39:07.590" v="43" actId="20577"/>
      <pc:docMkLst>
        <pc:docMk/>
      </pc:docMkLst>
      <pc:sldChg chg="modSp">
        <pc:chgData name="Chow, Laura" userId="S::lxc123930@utdallas.edu::7e0e1837-3bde-43bf-8181-08c287f52dcb" providerId="AD" clId="Web-{F80E6DB3-3944-43D5-8E02-F31C85AED3D2}" dt="2020-12-06T18:39:07.590" v="42" actId="20577"/>
        <pc:sldMkLst>
          <pc:docMk/>
          <pc:sldMk cId="161804834" sldId="259"/>
        </pc:sldMkLst>
        <pc:spChg chg="mod">
          <ac:chgData name="Chow, Laura" userId="S::lxc123930@utdallas.edu::7e0e1837-3bde-43bf-8181-08c287f52dcb" providerId="AD" clId="Web-{F80E6DB3-3944-43D5-8E02-F31C85AED3D2}" dt="2020-12-06T18:39:07.590" v="42" actId="20577"/>
          <ac:spMkLst>
            <pc:docMk/>
            <pc:sldMk cId="161804834" sldId="259"/>
            <ac:spMk id="3" creationId="{BDB29C4A-B7B3-422D-B32A-6AC778249450}"/>
          </ac:spMkLst>
        </pc:spChg>
      </pc:sldChg>
    </pc:docChg>
  </pc:docChgLst>
  <pc:docChgLst>
    <pc:chgData name="Aneye, Asse Olivia Lauraine" userId="S::aoa200001@utdallas.edu::24d29dea-1df9-44f3-b2c2-bfafa28b84f7" providerId="AD" clId="Web-{87BF52C0-CB27-40B5-B1B4-E6FA5F8D5D3C}"/>
    <pc:docChg chg="addSld delSld modSld sldOrd">
      <pc:chgData name="Aneye, Asse Olivia Lauraine" userId="S::aoa200001@utdallas.edu::24d29dea-1df9-44f3-b2c2-bfafa28b84f7" providerId="AD" clId="Web-{87BF52C0-CB27-40B5-B1B4-E6FA5F8D5D3C}" dt="2020-12-06T22:21:19.950" v="36"/>
      <pc:docMkLst>
        <pc:docMk/>
      </pc:docMkLst>
      <pc:sldChg chg="addSp delSp modSp mod setBg">
        <pc:chgData name="Aneye, Asse Olivia Lauraine" userId="S::aoa200001@utdallas.edu::24d29dea-1df9-44f3-b2c2-bfafa28b84f7" providerId="AD" clId="Web-{87BF52C0-CB27-40B5-B1B4-E6FA5F8D5D3C}" dt="2020-12-06T22:16:02.716" v="7"/>
        <pc:sldMkLst>
          <pc:docMk/>
          <pc:sldMk cId="2491365888" sldId="264"/>
        </pc:sldMkLst>
        <pc:spChg chg="add del">
          <ac:chgData name="Aneye, Asse Olivia Lauraine" userId="S::aoa200001@utdallas.edu::24d29dea-1df9-44f3-b2c2-bfafa28b84f7" providerId="AD" clId="Web-{87BF52C0-CB27-40B5-B1B4-E6FA5F8D5D3C}" dt="2020-12-06T22:15:47.903" v="3"/>
          <ac:spMkLst>
            <pc:docMk/>
            <pc:sldMk cId="2491365888" sldId="264"/>
            <ac:spMk id="4" creationId="{69E6EFEE-6516-482C-B143-F97F9BF89D0E}"/>
          </ac:spMkLst>
        </pc:spChg>
        <pc:spChg chg="add del">
          <ac:chgData name="Aneye, Asse Olivia Lauraine" userId="S::aoa200001@utdallas.edu::24d29dea-1df9-44f3-b2c2-bfafa28b84f7" providerId="AD" clId="Web-{87BF52C0-CB27-40B5-B1B4-E6FA5F8D5D3C}" dt="2020-12-06T22:15:58.684" v="5"/>
          <ac:spMkLst>
            <pc:docMk/>
            <pc:sldMk cId="2491365888" sldId="264"/>
            <ac:spMk id="6" creationId="{5943EECF-03A4-4CEB-899E-47C803839649}"/>
          </ac:spMkLst>
        </pc:spChg>
        <pc:spChg chg="add del">
          <ac:chgData name="Aneye, Asse Olivia Lauraine" userId="S::aoa200001@utdallas.edu::24d29dea-1df9-44f3-b2c2-bfafa28b84f7" providerId="AD" clId="Web-{87BF52C0-CB27-40B5-B1B4-E6FA5F8D5D3C}" dt="2020-12-06T22:16:00.888" v="6"/>
          <ac:spMkLst>
            <pc:docMk/>
            <pc:sldMk cId="2491365888" sldId="264"/>
            <ac:spMk id="7" creationId="{614CCCD7-9498-4C30-A436-9612D583670D}"/>
          </ac:spMkLst>
        </pc:spChg>
        <pc:spChg chg="add del">
          <ac:chgData name="Aneye, Asse Olivia Lauraine" userId="S::aoa200001@utdallas.edu::24d29dea-1df9-44f3-b2c2-bfafa28b84f7" providerId="AD" clId="Web-{87BF52C0-CB27-40B5-B1B4-E6FA5F8D5D3C}" dt="2020-12-06T22:15:47.903" v="3"/>
          <ac:spMkLst>
            <pc:docMk/>
            <pc:sldMk cId="2491365888" sldId="264"/>
            <ac:spMk id="9" creationId="{3DF0D2C0-CD0C-470C-8851-D8B2CC417CB9}"/>
          </ac:spMkLst>
        </pc:spChg>
        <pc:spChg chg="add del">
          <ac:chgData name="Aneye, Asse Olivia Lauraine" userId="S::aoa200001@utdallas.edu::24d29dea-1df9-44f3-b2c2-bfafa28b84f7" providerId="AD" clId="Web-{87BF52C0-CB27-40B5-B1B4-E6FA5F8D5D3C}" dt="2020-12-06T22:15:58.684" v="5"/>
          <ac:spMkLst>
            <pc:docMk/>
            <pc:sldMk cId="2491365888" sldId="264"/>
            <ac:spMk id="11" creationId="{3ABF1881-5AFD-48F9-979A-19EE2FE30A33}"/>
          </ac:spMkLst>
        </pc:spChg>
        <pc:spChg chg="add del">
          <ac:chgData name="Aneye, Asse Olivia Lauraine" userId="S::aoa200001@utdallas.edu::24d29dea-1df9-44f3-b2c2-bfafa28b84f7" providerId="AD" clId="Web-{87BF52C0-CB27-40B5-B1B4-E6FA5F8D5D3C}" dt="2020-12-06T22:15:58.684" v="5"/>
          <ac:spMkLst>
            <pc:docMk/>
            <pc:sldMk cId="2491365888" sldId="264"/>
            <ac:spMk id="13" creationId="{F2F606D8-696E-4B76-BB10-43672AA1475A}"/>
          </ac:spMkLst>
        </pc:spChg>
        <pc:picChg chg="add del mod ord">
          <ac:chgData name="Aneye, Asse Olivia Lauraine" userId="S::aoa200001@utdallas.edu::24d29dea-1df9-44f3-b2c2-bfafa28b84f7" providerId="AD" clId="Web-{87BF52C0-CB27-40B5-B1B4-E6FA5F8D5D3C}" dt="2020-12-06T22:16:00.888" v="6"/>
          <ac:picMkLst>
            <pc:docMk/>
            <pc:sldMk cId="2491365888" sldId="264"/>
            <ac:picMk id="2" creationId="{77577838-C2E0-483F-85C5-3F41803E1C12}"/>
          </ac:picMkLst>
        </pc:picChg>
        <pc:picChg chg="add del">
          <ac:chgData name="Aneye, Asse Olivia Lauraine" userId="S::aoa200001@utdallas.edu::24d29dea-1df9-44f3-b2c2-bfafa28b84f7" providerId="AD" clId="Web-{87BF52C0-CB27-40B5-B1B4-E6FA5F8D5D3C}" dt="2020-12-06T22:16:02.716" v="7"/>
          <ac:picMkLst>
            <pc:docMk/>
            <pc:sldMk cId="2491365888" sldId="264"/>
            <ac:picMk id="10" creationId="{AA79BB38-7D8B-49EA-9808-D336EEE9F009}"/>
          </ac:picMkLst>
        </pc:picChg>
      </pc:sldChg>
      <pc:sldChg chg="addSp modSp new del ord">
        <pc:chgData name="Aneye, Asse Olivia Lauraine" userId="S::aoa200001@utdallas.edu::24d29dea-1df9-44f3-b2c2-bfafa28b84f7" providerId="AD" clId="Web-{87BF52C0-CB27-40B5-B1B4-E6FA5F8D5D3C}" dt="2020-12-06T22:21:19.950" v="36"/>
        <pc:sldMkLst>
          <pc:docMk/>
          <pc:sldMk cId="691747171" sldId="273"/>
        </pc:sldMkLst>
        <pc:picChg chg="add mod">
          <ac:chgData name="Aneye, Asse Olivia Lauraine" userId="S::aoa200001@utdallas.edu::24d29dea-1df9-44f3-b2c2-bfafa28b84f7" providerId="AD" clId="Web-{87BF52C0-CB27-40B5-B1B4-E6FA5F8D5D3C}" dt="2020-12-06T22:20:02.762" v="35" actId="14100"/>
          <ac:picMkLst>
            <pc:docMk/>
            <pc:sldMk cId="691747171" sldId="273"/>
            <ac:picMk id="2" creationId="{12D8BDA3-B963-4722-BF6E-002C42FA5E0D}"/>
          </ac:picMkLst>
        </pc:picChg>
      </pc:sldChg>
      <pc:sldChg chg="addSp delSp modSp new del mod setBg">
        <pc:chgData name="Aneye, Asse Olivia Lauraine" userId="S::aoa200001@utdallas.edu::24d29dea-1df9-44f3-b2c2-bfafa28b84f7" providerId="AD" clId="Web-{87BF52C0-CB27-40B5-B1B4-E6FA5F8D5D3C}" dt="2020-12-06T22:17:23.950" v="13"/>
        <pc:sldMkLst>
          <pc:docMk/>
          <pc:sldMk cId="3872949184" sldId="273"/>
        </pc:sldMkLst>
        <pc:spChg chg="add">
          <ac:chgData name="Aneye, Asse Olivia Lauraine" userId="S::aoa200001@utdallas.edu::24d29dea-1df9-44f3-b2c2-bfafa28b84f7" providerId="AD" clId="Web-{87BF52C0-CB27-40B5-B1B4-E6FA5F8D5D3C}" dt="2020-12-06T22:16:42.559" v="10"/>
          <ac:spMkLst>
            <pc:docMk/>
            <pc:sldMk cId="3872949184" sldId="273"/>
            <ac:spMk id="7" creationId="{693B08FD-5ECC-4728-AA84-CD6AC875BF8E}"/>
          </ac:spMkLst>
        </pc:spChg>
        <pc:spChg chg="add">
          <ac:chgData name="Aneye, Asse Olivia Lauraine" userId="S::aoa200001@utdallas.edu::24d29dea-1df9-44f3-b2c2-bfafa28b84f7" providerId="AD" clId="Web-{87BF52C0-CB27-40B5-B1B4-E6FA5F8D5D3C}" dt="2020-12-06T22:16:42.559" v="10"/>
          <ac:spMkLst>
            <pc:docMk/>
            <pc:sldMk cId="3872949184" sldId="273"/>
            <ac:spMk id="9" creationId="{2549107E-EC98-4933-8F8F-A1713C393B7E}"/>
          </ac:spMkLst>
        </pc:spChg>
        <pc:picChg chg="add del mod">
          <ac:chgData name="Aneye, Asse Olivia Lauraine" userId="S::aoa200001@utdallas.edu::24d29dea-1df9-44f3-b2c2-bfafa28b84f7" providerId="AD" clId="Web-{87BF52C0-CB27-40B5-B1B4-E6FA5F8D5D3C}" dt="2020-12-06T22:16:55.403" v="11"/>
          <ac:picMkLst>
            <pc:docMk/>
            <pc:sldMk cId="3872949184" sldId="273"/>
            <ac:picMk id="2" creationId="{255D471C-FE53-4998-87F3-7E532065B9F3}"/>
          </ac:picMkLst>
        </pc:picChg>
        <pc:picChg chg="add mod">
          <ac:chgData name="Aneye, Asse Olivia Lauraine" userId="S::aoa200001@utdallas.edu::24d29dea-1df9-44f3-b2c2-bfafa28b84f7" providerId="AD" clId="Web-{87BF52C0-CB27-40B5-B1B4-E6FA5F8D5D3C}" dt="2020-12-06T22:17:09.919" v="12"/>
          <ac:picMkLst>
            <pc:docMk/>
            <pc:sldMk cId="3872949184" sldId="273"/>
            <ac:picMk id="3" creationId="{58A4F2C0-9B4B-4C6F-9137-C816E1135A86}"/>
          </ac:picMkLst>
        </pc:picChg>
      </pc:sldChg>
    </pc:docChg>
  </pc:docChgLst>
  <pc:docChgLst>
    <pc:chgData name="Sapra, Sumit" userId="db86b0c2-b5e8-4e62-8cc0-17c230c85131" providerId="ADAL" clId="{FB6EDA99-BA80-44D5-B04B-A424D77C8295}"/>
    <pc:docChg chg="undo custSel mod addSld delSld modSld">
      <pc:chgData name="Sapra, Sumit" userId="db86b0c2-b5e8-4e62-8cc0-17c230c85131" providerId="ADAL" clId="{FB6EDA99-BA80-44D5-B04B-A424D77C8295}" dt="2020-12-06T06:33:05.599" v="209" actId="26606"/>
      <pc:docMkLst>
        <pc:docMk/>
      </pc:docMkLst>
      <pc:sldChg chg="addSp delSp modSp mod">
        <pc:chgData name="Sapra, Sumit" userId="db86b0c2-b5e8-4e62-8cc0-17c230c85131" providerId="ADAL" clId="{FB6EDA99-BA80-44D5-B04B-A424D77C8295}" dt="2020-12-06T06:32:41.442" v="208" actId="404"/>
        <pc:sldMkLst>
          <pc:docMk/>
          <pc:sldMk cId="294625087" sldId="258"/>
        </pc:sldMkLst>
        <pc:spChg chg="mod">
          <ac:chgData name="Sapra, Sumit" userId="db86b0c2-b5e8-4e62-8cc0-17c230c85131" providerId="ADAL" clId="{FB6EDA99-BA80-44D5-B04B-A424D77C8295}" dt="2020-12-06T06:31:35.975" v="191" actId="255"/>
          <ac:spMkLst>
            <pc:docMk/>
            <pc:sldMk cId="294625087" sldId="258"/>
            <ac:spMk id="2" creationId="{6964D770-9003-4B36-96B6-56DCAF78407E}"/>
          </ac:spMkLst>
        </pc:spChg>
        <pc:spChg chg="add del mod">
          <ac:chgData name="Sapra, Sumit" userId="db86b0c2-b5e8-4e62-8cc0-17c230c85131" providerId="ADAL" clId="{FB6EDA99-BA80-44D5-B04B-A424D77C8295}" dt="2020-12-06T06:32:41.442" v="208" actId="404"/>
          <ac:spMkLst>
            <pc:docMk/>
            <pc:sldMk cId="294625087" sldId="258"/>
            <ac:spMk id="3" creationId="{0E7E4774-A768-403C-8DFE-0ADECDE7861F}"/>
          </ac:spMkLst>
        </pc:spChg>
        <pc:spChg chg="mod">
          <ac:chgData name="Sapra, Sumit" userId="db86b0c2-b5e8-4e62-8cc0-17c230c85131" providerId="ADAL" clId="{FB6EDA99-BA80-44D5-B04B-A424D77C8295}" dt="2020-12-06T06:32:30.149" v="204" actId="403"/>
          <ac:spMkLst>
            <pc:docMk/>
            <pc:sldMk cId="294625087" sldId="258"/>
            <ac:spMk id="4" creationId="{D887F7D8-953D-464F-A6B0-3A949DAD7862}"/>
          </ac:spMkLst>
        </pc:spChg>
        <pc:spChg chg="del">
          <ac:chgData name="Sapra, Sumit" userId="db86b0c2-b5e8-4e62-8cc0-17c230c85131" providerId="ADAL" clId="{FB6EDA99-BA80-44D5-B04B-A424D77C8295}" dt="2020-12-06T06:23:28.753" v="119" actId="26606"/>
          <ac:spMkLst>
            <pc:docMk/>
            <pc:sldMk cId="294625087" sldId="258"/>
            <ac:spMk id="17" creationId="{DAF1966E-FD40-4A4A-B61B-C4DF7FA05F06}"/>
          </ac:spMkLst>
        </pc:spChg>
        <pc:spChg chg="del">
          <ac:chgData name="Sapra, Sumit" userId="db86b0c2-b5e8-4e62-8cc0-17c230c85131" providerId="ADAL" clId="{FB6EDA99-BA80-44D5-B04B-A424D77C8295}" dt="2020-12-06T06:23:28.753" v="119" actId="26606"/>
          <ac:spMkLst>
            <pc:docMk/>
            <pc:sldMk cId="294625087" sldId="258"/>
            <ac:spMk id="19" creationId="{047BFA19-D45E-416B-A404-7AF2F3F27017}"/>
          </ac:spMkLst>
        </pc:spChg>
        <pc:spChg chg="del">
          <ac:chgData name="Sapra, Sumit" userId="db86b0c2-b5e8-4e62-8cc0-17c230c85131" providerId="ADAL" clId="{FB6EDA99-BA80-44D5-B04B-A424D77C8295}" dt="2020-12-06T06:23:28.753" v="119" actId="26606"/>
          <ac:spMkLst>
            <pc:docMk/>
            <pc:sldMk cId="294625087" sldId="258"/>
            <ac:spMk id="21" creationId="{8E0105E7-23DB-4CF2-8258-FF47C7620F6E}"/>
          </ac:spMkLst>
        </pc:spChg>
        <pc:spChg chg="del">
          <ac:chgData name="Sapra, Sumit" userId="db86b0c2-b5e8-4e62-8cc0-17c230c85131" providerId="ADAL" clId="{FB6EDA99-BA80-44D5-B04B-A424D77C8295}" dt="2020-12-06T06:23:28.753" v="119" actId="26606"/>
          <ac:spMkLst>
            <pc:docMk/>
            <pc:sldMk cId="294625087" sldId="258"/>
            <ac:spMk id="23" creationId="{074B4F7D-14B2-478B-8BF5-01E4E0C5D263}"/>
          </ac:spMkLst>
        </pc:spChg>
        <pc:spChg chg="add del">
          <ac:chgData name="Sapra, Sumit" userId="db86b0c2-b5e8-4e62-8cc0-17c230c85131" providerId="ADAL" clId="{FB6EDA99-BA80-44D5-B04B-A424D77C8295}" dt="2020-12-06T06:29:31.364" v="170" actId="26606"/>
          <ac:spMkLst>
            <pc:docMk/>
            <pc:sldMk cId="294625087" sldId="258"/>
            <ac:spMk id="28" creationId="{801B3EC0-C865-4E52-A0F6-CB02B29A45FF}"/>
          </ac:spMkLst>
        </pc:spChg>
        <pc:spChg chg="add del">
          <ac:chgData name="Sapra, Sumit" userId="db86b0c2-b5e8-4e62-8cc0-17c230c85131" providerId="ADAL" clId="{FB6EDA99-BA80-44D5-B04B-A424D77C8295}" dt="2020-12-06T06:29:31.364" v="170" actId="26606"/>
          <ac:spMkLst>
            <pc:docMk/>
            <pc:sldMk cId="294625087" sldId="258"/>
            <ac:spMk id="30" creationId="{066346BE-FDB4-4772-A696-0719490ABD64}"/>
          </ac:spMkLst>
        </pc:spChg>
        <pc:spChg chg="add del">
          <ac:chgData name="Sapra, Sumit" userId="db86b0c2-b5e8-4e62-8cc0-17c230c85131" providerId="ADAL" clId="{FB6EDA99-BA80-44D5-B04B-A424D77C8295}" dt="2020-12-06T06:29:31.364" v="170" actId="26606"/>
          <ac:spMkLst>
            <pc:docMk/>
            <pc:sldMk cId="294625087" sldId="258"/>
            <ac:spMk id="32" creationId="{FB92FFCE-0C90-454E-AA25-D4EE9A6C39C5}"/>
          </ac:spMkLst>
        </pc:spChg>
        <pc:spChg chg="add del">
          <ac:chgData name="Sapra, Sumit" userId="db86b0c2-b5e8-4e62-8cc0-17c230c85131" providerId="ADAL" clId="{FB6EDA99-BA80-44D5-B04B-A424D77C8295}" dt="2020-12-06T06:30:25.656" v="173" actId="26606"/>
          <ac:spMkLst>
            <pc:docMk/>
            <pc:sldMk cId="294625087" sldId="258"/>
            <ac:spMk id="34" creationId="{8EFFF109-FC58-4FD3-BE05-9775A1310F55}"/>
          </ac:spMkLst>
        </pc:spChg>
        <pc:spChg chg="add del">
          <ac:chgData name="Sapra, Sumit" userId="db86b0c2-b5e8-4e62-8cc0-17c230c85131" providerId="ADAL" clId="{FB6EDA99-BA80-44D5-B04B-A424D77C8295}" dt="2020-12-06T06:30:25.656" v="173" actId="26606"/>
          <ac:spMkLst>
            <pc:docMk/>
            <pc:sldMk cId="294625087" sldId="258"/>
            <ac:spMk id="35" creationId="{E1B96AD6-92A9-4273-A62B-96A1C3E0BA95}"/>
          </ac:spMkLst>
        </pc:spChg>
        <pc:spChg chg="add del">
          <ac:chgData name="Sapra, Sumit" userId="db86b0c2-b5e8-4e62-8cc0-17c230c85131" providerId="ADAL" clId="{FB6EDA99-BA80-44D5-B04B-A424D77C8295}" dt="2020-12-06T06:30:25.656" v="173" actId="26606"/>
          <ac:spMkLst>
            <pc:docMk/>
            <pc:sldMk cId="294625087" sldId="258"/>
            <ac:spMk id="37" creationId="{1C799903-48D5-4A31-A1A2-541072D9771E}"/>
          </ac:spMkLst>
        </pc:spChg>
        <pc:spChg chg="add del">
          <ac:chgData name="Sapra, Sumit" userId="db86b0c2-b5e8-4e62-8cc0-17c230c85131" providerId="ADAL" clId="{FB6EDA99-BA80-44D5-B04B-A424D77C8295}" dt="2020-12-06T06:30:25.656" v="173" actId="26606"/>
          <ac:spMkLst>
            <pc:docMk/>
            <pc:sldMk cId="294625087" sldId="258"/>
            <ac:spMk id="38" creationId="{463EEC44-1BA3-44ED-81FC-A644B04B2A44}"/>
          </ac:spMkLst>
        </pc:spChg>
        <pc:spChg chg="add del">
          <ac:chgData name="Sapra, Sumit" userId="db86b0c2-b5e8-4e62-8cc0-17c230c85131" providerId="ADAL" clId="{FB6EDA99-BA80-44D5-B04B-A424D77C8295}" dt="2020-12-06T06:29:16.996" v="168" actId="26606"/>
          <ac:spMkLst>
            <pc:docMk/>
            <pc:sldMk cId="294625087" sldId="258"/>
            <ac:spMk id="39" creationId="{8D06CE56-3881-4ADA-8CEF-D18B02C242A3}"/>
          </ac:spMkLst>
        </pc:spChg>
        <pc:spChg chg="add del">
          <ac:chgData name="Sapra, Sumit" userId="db86b0c2-b5e8-4e62-8cc0-17c230c85131" providerId="ADAL" clId="{FB6EDA99-BA80-44D5-B04B-A424D77C8295}" dt="2020-12-06T06:30:43.211" v="178" actId="26606"/>
          <ac:spMkLst>
            <pc:docMk/>
            <pc:sldMk cId="294625087" sldId="258"/>
            <ac:spMk id="40" creationId="{0288C6B4-AFC3-407F-A595-EFFD38D4CCAF}"/>
          </ac:spMkLst>
        </pc:spChg>
        <pc:spChg chg="add del">
          <ac:chgData name="Sapra, Sumit" userId="db86b0c2-b5e8-4e62-8cc0-17c230c85131" providerId="ADAL" clId="{FB6EDA99-BA80-44D5-B04B-A424D77C8295}" dt="2020-12-06T06:29:16.996" v="168" actId="26606"/>
          <ac:spMkLst>
            <pc:docMk/>
            <pc:sldMk cId="294625087" sldId="258"/>
            <ac:spMk id="41" creationId="{79F3C543-62EC-4433-9C93-A2CD8764E9B4}"/>
          </ac:spMkLst>
        </pc:spChg>
        <pc:spChg chg="add del">
          <ac:chgData name="Sapra, Sumit" userId="db86b0c2-b5e8-4e62-8cc0-17c230c85131" providerId="ADAL" clId="{FB6EDA99-BA80-44D5-B04B-A424D77C8295}" dt="2020-12-06T06:29:16.996" v="168" actId="26606"/>
          <ac:spMkLst>
            <pc:docMk/>
            <pc:sldMk cId="294625087" sldId="258"/>
            <ac:spMk id="43" creationId="{68AF5748-FED8-45BA-8631-26D1D10F3246}"/>
          </ac:spMkLst>
        </pc:spChg>
        <pc:spChg chg="add del">
          <ac:chgData name="Sapra, Sumit" userId="db86b0c2-b5e8-4e62-8cc0-17c230c85131" providerId="ADAL" clId="{FB6EDA99-BA80-44D5-B04B-A424D77C8295}" dt="2020-12-06T06:30:43.211" v="178" actId="26606"/>
          <ac:spMkLst>
            <pc:docMk/>
            <pc:sldMk cId="294625087" sldId="258"/>
            <ac:spMk id="44" creationId="{CF236821-17FE-429B-8D2C-08E13A64EA40}"/>
          </ac:spMkLst>
        </pc:spChg>
        <pc:spChg chg="add del">
          <ac:chgData name="Sapra, Sumit" userId="db86b0c2-b5e8-4e62-8cc0-17c230c85131" providerId="ADAL" clId="{FB6EDA99-BA80-44D5-B04B-A424D77C8295}" dt="2020-12-06T06:29:16.996" v="168" actId="26606"/>
          <ac:spMkLst>
            <pc:docMk/>
            <pc:sldMk cId="294625087" sldId="258"/>
            <ac:spMk id="45" creationId="{AF2F604E-43BE-4DC3-B983-E071523364F8}"/>
          </ac:spMkLst>
        </pc:spChg>
        <pc:spChg chg="add del">
          <ac:chgData name="Sapra, Sumit" userId="db86b0c2-b5e8-4e62-8cc0-17c230c85131" providerId="ADAL" clId="{FB6EDA99-BA80-44D5-B04B-A424D77C8295}" dt="2020-12-06T06:29:16.996" v="168" actId="26606"/>
          <ac:spMkLst>
            <pc:docMk/>
            <pc:sldMk cId="294625087" sldId="258"/>
            <ac:spMk id="47" creationId="{08C9B587-E65E-4B52-B37C-ABEBB6E87928}"/>
          </ac:spMkLst>
        </pc:spChg>
        <pc:spChg chg="add del">
          <ac:chgData name="Sapra, Sumit" userId="db86b0c2-b5e8-4e62-8cc0-17c230c85131" providerId="ADAL" clId="{FB6EDA99-BA80-44D5-B04B-A424D77C8295}" dt="2020-12-06T06:30:43.211" v="178" actId="26606"/>
          <ac:spMkLst>
            <pc:docMk/>
            <pc:sldMk cId="294625087" sldId="258"/>
            <ac:spMk id="49" creationId="{C0BDBCD2-E081-43AB-9119-C55465E59757}"/>
          </ac:spMkLst>
        </pc:spChg>
        <pc:spChg chg="add del">
          <ac:chgData name="Sapra, Sumit" userId="db86b0c2-b5e8-4e62-8cc0-17c230c85131" providerId="ADAL" clId="{FB6EDA99-BA80-44D5-B04B-A424D77C8295}" dt="2020-12-06T06:30:43.211" v="178" actId="26606"/>
          <ac:spMkLst>
            <pc:docMk/>
            <pc:sldMk cId="294625087" sldId="258"/>
            <ac:spMk id="51" creationId="{98E79BE4-34FE-485A-98A5-92CE8F7C4743}"/>
          </ac:spMkLst>
        </pc:spChg>
        <pc:spChg chg="add del">
          <ac:chgData name="Sapra, Sumit" userId="db86b0c2-b5e8-4e62-8cc0-17c230c85131" providerId="ADAL" clId="{FB6EDA99-BA80-44D5-B04B-A424D77C8295}" dt="2020-12-06T06:28:33.657" v="142" actId="26606"/>
          <ac:spMkLst>
            <pc:docMk/>
            <pc:sldMk cId="294625087" sldId="258"/>
            <ac:spMk id="52" creationId="{8D06CE56-3881-4ADA-8CEF-D18B02C242A3}"/>
          </ac:spMkLst>
        </pc:spChg>
        <pc:spChg chg="add del">
          <ac:chgData name="Sapra, Sumit" userId="db86b0c2-b5e8-4e62-8cc0-17c230c85131" providerId="ADAL" clId="{FB6EDA99-BA80-44D5-B04B-A424D77C8295}" dt="2020-12-06T06:30:43.211" v="178" actId="26606"/>
          <ac:spMkLst>
            <pc:docMk/>
            <pc:sldMk cId="294625087" sldId="258"/>
            <ac:spMk id="53" creationId="{7A5F0580-5EE9-419F-96EE-B6529EF6E7D0}"/>
          </ac:spMkLst>
        </pc:spChg>
        <pc:spChg chg="add del">
          <ac:chgData name="Sapra, Sumit" userId="db86b0c2-b5e8-4e62-8cc0-17c230c85131" providerId="ADAL" clId="{FB6EDA99-BA80-44D5-B04B-A424D77C8295}" dt="2020-12-06T06:28:33.657" v="142" actId="26606"/>
          <ac:spMkLst>
            <pc:docMk/>
            <pc:sldMk cId="294625087" sldId="258"/>
            <ac:spMk id="54" creationId="{79F3C543-62EC-4433-9C93-A2CD8764E9B4}"/>
          </ac:spMkLst>
        </pc:spChg>
        <pc:spChg chg="add del">
          <ac:chgData name="Sapra, Sumit" userId="db86b0c2-b5e8-4e62-8cc0-17c230c85131" providerId="ADAL" clId="{FB6EDA99-BA80-44D5-B04B-A424D77C8295}" dt="2020-12-06T06:31:09.100" v="185" actId="26606"/>
          <ac:spMkLst>
            <pc:docMk/>
            <pc:sldMk cId="294625087" sldId="258"/>
            <ac:spMk id="55" creationId="{0B9EE3F3-89B7-43C3-8651-C4C96830993D}"/>
          </ac:spMkLst>
        </pc:spChg>
        <pc:spChg chg="add del">
          <ac:chgData name="Sapra, Sumit" userId="db86b0c2-b5e8-4e62-8cc0-17c230c85131" providerId="ADAL" clId="{FB6EDA99-BA80-44D5-B04B-A424D77C8295}" dt="2020-12-06T06:28:33.657" v="142" actId="26606"/>
          <ac:spMkLst>
            <pc:docMk/>
            <pc:sldMk cId="294625087" sldId="258"/>
            <ac:spMk id="56" creationId="{16F48AD3-C8B3-4F74-B546-F12937F7DD9F}"/>
          </ac:spMkLst>
        </pc:spChg>
        <pc:spChg chg="add del">
          <ac:chgData name="Sapra, Sumit" userId="db86b0c2-b5e8-4e62-8cc0-17c230c85131" providerId="ADAL" clId="{FB6EDA99-BA80-44D5-B04B-A424D77C8295}" dt="2020-12-06T06:31:09.100" v="185" actId="26606"/>
          <ac:spMkLst>
            <pc:docMk/>
            <pc:sldMk cId="294625087" sldId="258"/>
            <ac:spMk id="57" creationId="{33AE4636-AEEC-45D6-84D4-7AC2DA48ECF8}"/>
          </ac:spMkLst>
        </pc:spChg>
        <pc:spChg chg="add del">
          <ac:chgData name="Sapra, Sumit" userId="db86b0c2-b5e8-4e62-8cc0-17c230c85131" providerId="ADAL" clId="{FB6EDA99-BA80-44D5-B04B-A424D77C8295}" dt="2020-12-06T06:28:33.657" v="142" actId="26606"/>
          <ac:spMkLst>
            <pc:docMk/>
            <pc:sldMk cId="294625087" sldId="258"/>
            <ac:spMk id="58" creationId="{AF2F604E-43BE-4DC3-B983-E071523364F8}"/>
          </ac:spMkLst>
        </pc:spChg>
        <pc:spChg chg="add del">
          <ac:chgData name="Sapra, Sumit" userId="db86b0c2-b5e8-4e62-8cc0-17c230c85131" providerId="ADAL" clId="{FB6EDA99-BA80-44D5-B04B-A424D77C8295}" dt="2020-12-06T06:31:09.100" v="185" actId="26606"/>
          <ac:spMkLst>
            <pc:docMk/>
            <pc:sldMk cId="294625087" sldId="258"/>
            <ac:spMk id="59" creationId="{8D9CE0F4-2EB2-4F1F-8AAC-DB3571D9FE10}"/>
          </ac:spMkLst>
        </pc:spChg>
        <pc:spChg chg="add del">
          <ac:chgData name="Sapra, Sumit" userId="db86b0c2-b5e8-4e62-8cc0-17c230c85131" providerId="ADAL" clId="{FB6EDA99-BA80-44D5-B04B-A424D77C8295}" dt="2020-12-06T06:28:33.657" v="142" actId="26606"/>
          <ac:spMkLst>
            <pc:docMk/>
            <pc:sldMk cId="294625087" sldId="258"/>
            <ac:spMk id="60" creationId="{08C9B587-E65E-4B52-B37C-ABEBB6E87928}"/>
          </ac:spMkLst>
        </pc:spChg>
        <pc:spChg chg="add del">
          <ac:chgData name="Sapra, Sumit" userId="db86b0c2-b5e8-4e62-8cc0-17c230c85131" providerId="ADAL" clId="{FB6EDA99-BA80-44D5-B04B-A424D77C8295}" dt="2020-12-06T06:31:06.814" v="183" actId="26606"/>
          <ac:spMkLst>
            <pc:docMk/>
            <pc:sldMk cId="294625087" sldId="258"/>
            <ac:spMk id="61" creationId="{0B9EE3F3-89B7-43C3-8651-C4C96830993D}"/>
          </ac:spMkLst>
        </pc:spChg>
        <pc:spChg chg="add del">
          <ac:chgData name="Sapra, Sumit" userId="db86b0c2-b5e8-4e62-8cc0-17c230c85131" providerId="ADAL" clId="{FB6EDA99-BA80-44D5-B04B-A424D77C8295}" dt="2020-12-06T06:28:35.311" v="144" actId="26606"/>
          <ac:spMkLst>
            <pc:docMk/>
            <pc:sldMk cId="294625087" sldId="258"/>
            <ac:spMk id="62" creationId="{AF2F604E-43BE-4DC3-B983-E071523364F8}"/>
          </ac:spMkLst>
        </pc:spChg>
        <pc:spChg chg="add del">
          <ac:chgData name="Sapra, Sumit" userId="db86b0c2-b5e8-4e62-8cc0-17c230c85131" providerId="ADAL" clId="{FB6EDA99-BA80-44D5-B04B-A424D77C8295}" dt="2020-12-06T06:28:35.311" v="144" actId="26606"/>
          <ac:spMkLst>
            <pc:docMk/>
            <pc:sldMk cId="294625087" sldId="258"/>
            <ac:spMk id="63" creationId="{8D06CE56-3881-4ADA-8CEF-D18B02C242A3}"/>
          </ac:spMkLst>
        </pc:spChg>
        <pc:spChg chg="add del">
          <ac:chgData name="Sapra, Sumit" userId="db86b0c2-b5e8-4e62-8cc0-17c230c85131" providerId="ADAL" clId="{FB6EDA99-BA80-44D5-B04B-A424D77C8295}" dt="2020-12-06T06:28:35.311" v="144" actId="26606"/>
          <ac:spMkLst>
            <pc:docMk/>
            <pc:sldMk cId="294625087" sldId="258"/>
            <ac:spMk id="64" creationId="{08C9B587-E65E-4B52-B37C-ABEBB6E87928}"/>
          </ac:spMkLst>
        </pc:spChg>
        <pc:spChg chg="add del">
          <ac:chgData name="Sapra, Sumit" userId="db86b0c2-b5e8-4e62-8cc0-17c230c85131" providerId="ADAL" clId="{FB6EDA99-BA80-44D5-B04B-A424D77C8295}" dt="2020-12-06T06:28:35.311" v="144" actId="26606"/>
          <ac:spMkLst>
            <pc:docMk/>
            <pc:sldMk cId="294625087" sldId="258"/>
            <ac:spMk id="65" creationId="{79F3C543-62EC-4433-9C93-A2CD8764E9B4}"/>
          </ac:spMkLst>
        </pc:spChg>
        <pc:spChg chg="add del">
          <ac:chgData name="Sapra, Sumit" userId="db86b0c2-b5e8-4e62-8cc0-17c230c85131" providerId="ADAL" clId="{FB6EDA99-BA80-44D5-B04B-A424D77C8295}" dt="2020-12-06T06:28:35.311" v="144" actId="26606"/>
          <ac:spMkLst>
            <pc:docMk/>
            <pc:sldMk cId="294625087" sldId="258"/>
            <ac:spMk id="66" creationId="{5DCB5928-DC7D-4612-9922-441966E15627}"/>
          </ac:spMkLst>
        </pc:spChg>
        <pc:spChg chg="add del">
          <ac:chgData name="Sapra, Sumit" userId="db86b0c2-b5e8-4e62-8cc0-17c230c85131" providerId="ADAL" clId="{FB6EDA99-BA80-44D5-B04B-A424D77C8295}" dt="2020-12-06T06:28:35.311" v="144" actId="26606"/>
          <ac:spMkLst>
            <pc:docMk/>
            <pc:sldMk cId="294625087" sldId="258"/>
            <ac:spMk id="67" creationId="{682C1161-1736-45EC-99B7-33F3CAE9D517}"/>
          </ac:spMkLst>
        </pc:spChg>
        <pc:spChg chg="add del">
          <ac:chgData name="Sapra, Sumit" userId="db86b0c2-b5e8-4e62-8cc0-17c230c85131" providerId="ADAL" clId="{FB6EDA99-BA80-44D5-B04B-A424D77C8295}" dt="2020-12-06T06:28:35.311" v="144" actId="26606"/>
          <ac:spMkLst>
            <pc:docMk/>
            <pc:sldMk cId="294625087" sldId="258"/>
            <ac:spMk id="68" creationId="{84D4DDB8-B68F-45B0-9F62-C4279996F672}"/>
          </ac:spMkLst>
        </pc:spChg>
        <pc:spChg chg="add del">
          <ac:chgData name="Sapra, Sumit" userId="db86b0c2-b5e8-4e62-8cc0-17c230c85131" providerId="ADAL" clId="{FB6EDA99-BA80-44D5-B04B-A424D77C8295}" dt="2020-12-06T06:31:06.814" v="183" actId="26606"/>
          <ac:spMkLst>
            <pc:docMk/>
            <pc:sldMk cId="294625087" sldId="258"/>
            <ac:spMk id="69" creationId="{33AE4636-AEEC-45D6-84D4-7AC2DA48ECF8}"/>
          </ac:spMkLst>
        </pc:spChg>
        <pc:spChg chg="add del">
          <ac:chgData name="Sapra, Sumit" userId="db86b0c2-b5e8-4e62-8cc0-17c230c85131" providerId="ADAL" clId="{FB6EDA99-BA80-44D5-B04B-A424D77C8295}" dt="2020-12-06T06:28:36.272" v="146" actId="26606"/>
          <ac:spMkLst>
            <pc:docMk/>
            <pc:sldMk cId="294625087" sldId="258"/>
            <ac:spMk id="70" creationId="{8D06CE56-3881-4ADA-8CEF-D18B02C242A3}"/>
          </ac:spMkLst>
        </pc:spChg>
        <pc:spChg chg="add del">
          <ac:chgData name="Sapra, Sumit" userId="db86b0c2-b5e8-4e62-8cc0-17c230c85131" providerId="ADAL" clId="{FB6EDA99-BA80-44D5-B04B-A424D77C8295}" dt="2020-12-06T06:28:36.272" v="146" actId="26606"/>
          <ac:spMkLst>
            <pc:docMk/>
            <pc:sldMk cId="294625087" sldId="258"/>
            <ac:spMk id="71" creationId="{79F3C543-62EC-4433-9C93-A2CD8764E9B4}"/>
          </ac:spMkLst>
        </pc:spChg>
        <pc:spChg chg="add del">
          <ac:chgData name="Sapra, Sumit" userId="db86b0c2-b5e8-4e62-8cc0-17c230c85131" providerId="ADAL" clId="{FB6EDA99-BA80-44D5-B04B-A424D77C8295}" dt="2020-12-06T06:28:36.272" v="146" actId="26606"/>
          <ac:spMkLst>
            <pc:docMk/>
            <pc:sldMk cId="294625087" sldId="258"/>
            <ac:spMk id="72" creationId="{68AF5748-FED8-45BA-8631-26D1D10F3246}"/>
          </ac:spMkLst>
        </pc:spChg>
        <pc:spChg chg="add del">
          <ac:chgData name="Sapra, Sumit" userId="db86b0c2-b5e8-4e62-8cc0-17c230c85131" providerId="ADAL" clId="{FB6EDA99-BA80-44D5-B04B-A424D77C8295}" dt="2020-12-06T06:28:36.272" v="146" actId="26606"/>
          <ac:spMkLst>
            <pc:docMk/>
            <pc:sldMk cId="294625087" sldId="258"/>
            <ac:spMk id="73" creationId="{AF2F604E-43BE-4DC3-B983-E071523364F8}"/>
          </ac:spMkLst>
        </pc:spChg>
        <pc:spChg chg="add del">
          <ac:chgData name="Sapra, Sumit" userId="db86b0c2-b5e8-4e62-8cc0-17c230c85131" providerId="ADAL" clId="{FB6EDA99-BA80-44D5-B04B-A424D77C8295}" dt="2020-12-06T06:28:36.272" v="146" actId="26606"/>
          <ac:spMkLst>
            <pc:docMk/>
            <pc:sldMk cId="294625087" sldId="258"/>
            <ac:spMk id="74" creationId="{08C9B587-E65E-4B52-B37C-ABEBB6E87928}"/>
          </ac:spMkLst>
        </pc:spChg>
        <pc:spChg chg="add del">
          <ac:chgData name="Sapra, Sumit" userId="db86b0c2-b5e8-4e62-8cc0-17c230c85131" providerId="ADAL" clId="{FB6EDA99-BA80-44D5-B04B-A424D77C8295}" dt="2020-12-06T06:31:06.814" v="183" actId="26606"/>
          <ac:spMkLst>
            <pc:docMk/>
            <pc:sldMk cId="294625087" sldId="258"/>
            <ac:spMk id="75" creationId="{8D9CE0F4-2EB2-4F1F-8AAC-DB3571D9FE10}"/>
          </ac:spMkLst>
        </pc:spChg>
        <pc:spChg chg="add del">
          <ac:chgData name="Sapra, Sumit" userId="db86b0c2-b5e8-4e62-8cc0-17c230c85131" providerId="ADAL" clId="{FB6EDA99-BA80-44D5-B04B-A424D77C8295}" dt="2020-12-06T06:28:37.787" v="148" actId="26606"/>
          <ac:spMkLst>
            <pc:docMk/>
            <pc:sldMk cId="294625087" sldId="258"/>
            <ac:spMk id="76" creationId="{8D06CE56-3881-4ADA-8CEF-D18B02C242A3}"/>
          </ac:spMkLst>
        </pc:spChg>
        <pc:spChg chg="add del">
          <ac:chgData name="Sapra, Sumit" userId="db86b0c2-b5e8-4e62-8cc0-17c230c85131" providerId="ADAL" clId="{FB6EDA99-BA80-44D5-B04B-A424D77C8295}" dt="2020-12-06T06:28:37.787" v="148" actId="26606"/>
          <ac:spMkLst>
            <pc:docMk/>
            <pc:sldMk cId="294625087" sldId="258"/>
            <ac:spMk id="77" creationId="{79F3C543-62EC-4433-9C93-A2CD8764E9B4}"/>
          </ac:spMkLst>
        </pc:spChg>
        <pc:spChg chg="add del">
          <ac:chgData name="Sapra, Sumit" userId="db86b0c2-b5e8-4e62-8cc0-17c230c85131" providerId="ADAL" clId="{FB6EDA99-BA80-44D5-B04B-A424D77C8295}" dt="2020-12-06T06:28:37.787" v="148" actId="26606"/>
          <ac:spMkLst>
            <pc:docMk/>
            <pc:sldMk cId="294625087" sldId="258"/>
            <ac:spMk id="78" creationId="{5DCB5928-DC7D-4612-9922-441966E15627}"/>
          </ac:spMkLst>
        </pc:spChg>
        <pc:spChg chg="add del">
          <ac:chgData name="Sapra, Sumit" userId="db86b0c2-b5e8-4e62-8cc0-17c230c85131" providerId="ADAL" clId="{FB6EDA99-BA80-44D5-B04B-A424D77C8295}" dt="2020-12-06T06:28:37.787" v="148" actId="26606"/>
          <ac:spMkLst>
            <pc:docMk/>
            <pc:sldMk cId="294625087" sldId="258"/>
            <ac:spMk id="79" creationId="{682C1161-1736-45EC-99B7-33F3CAE9D517}"/>
          </ac:spMkLst>
        </pc:spChg>
        <pc:spChg chg="add del">
          <ac:chgData name="Sapra, Sumit" userId="db86b0c2-b5e8-4e62-8cc0-17c230c85131" providerId="ADAL" clId="{FB6EDA99-BA80-44D5-B04B-A424D77C8295}" dt="2020-12-06T06:28:37.787" v="148" actId="26606"/>
          <ac:spMkLst>
            <pc:docMk/>
            <pc:sldMk cId="294625087" sldId="258"/>
            <ac:spMk id="80" creationId="{84D4DDB8-B68F-45B0-9F62-C4279996F672}"/>
          </ac:spMkLst>
        </pc:spChg>
        <pc:spChg chg="add del">
          <ac:chgData name="Sapra, Sumit" userId="db86b0c2-b5e8-4e62-8cc0-17c230c85131" providerId="ADAL" clId="{FB6EDA99-BA80-44D5-B04B-A424D77C8295}" dt="2020-12-06T06:28:37.787" v="148" actId="26606"/>
          <ac:spMkLst>
            <pc:docMk/>
            <pc:sldMk cId="294625087" sldId="258"/>
            <ac:spMk id="81" creationId="{AF2F604E-43BE-4DC3-B983-E071523364F8}"/>
          </ac:spMkLst>
        </pc:spChg>
        <pc:spChg chg="add del">
          <ac:chgData name="Sapra, Sumit" userId="db86b0c2-b5e8-4e62-8cc0-17c230c85131" providerId="ADAL" clId="{FB6EDA99-BA80-44D5-B04B-A424D77C8295}" dt="2020-12-06T06:28:37.787" v="148" actId="26606"/>
          <ac:spMkLst>
            <pc:docMk/>
            <pc:sldMk cId="294625087" sldId="258"/>
            <ac:spMk id="82" creationId="{08C9B587-E65E-4B52-B37C-ABEBB6E87928}"/>
          </ac:spMkLst>
        </pc:spChg>
        <pc:spChg chg="add del">
          <ac:chgData name="Sapra, Sumit" userId="db86b0c2-b5e8-4e62-8cc0-17c230c85131" providerId="ADAL" clId="{FB6EDA99-BA80-44D5-B04B-A424D77C8295}" dt="2020-12-06T06:31:09.100" v="185" actId="26606"/>
          <ac:spMkLst>
            <pc:docMk/>
            <pc:sldMk cId="294625087" sldId="258"/>
            <ac:spMk id="83" creationId="{2C9A9DA9-7DC8-488B-A882-123947B0F3D9}"/>
          </ac:spMkLst>
        </pc:spChg>
        <pc:spChg chg="add del">
          <ac:chgData name="Sapra, Sumit" userId="db86b0c2-b5e8-4e62-8cc0-17c230c85131" providerId="ADAL" clId="{FB6EDA99-BA80-44D5-B04B-A424D77C8295}" dt="2020-12-06T06:29:07.036" v="154" actId="26606"/>
          <ac:spMkLst>
            <pc:docMk/>
            <pc:sldMk cId="294625087" sldId="258"/>
            <ac:spMk id="84" creationId="{8D06CE56-3881-4ADA-8CEF-D18B02C242A3}"/>
          </ac:spMkLst>
        </pc:spChg>
        <pc:spChg chg="add del">
          <ac:chgData name="Sapra, Sumit" userId="db86b0c2-b5e8-4e62-8cc0-17c230c85131" providerId="ADAL" clId="{FB6EDA99-BA80-44D5-B04B-A424D77C8295}" dt="2020-12-06T06:29:07.036" v="154" actId="26606"/>
          <ac:spMkLst>
            <pc:docMk/>
            <pc:sldMk cId="294625087" sldId="258"/>
            <ac:spMk id="85" creationId="{79F3C543-62EC-4433-9C93-A2CD8764E9B4}"/>
          </ac:spMkLst>
        </pc:spChg>
        <pc:spChg chg="add del">
          <ac:chgData name="Sapra, Sumit" userId="db86b0c2-b5e8-4e62-8cc0-17c230c85131" providerId="ADAL" clId="{FB6EDA99-BA80-44D5-B04B-A424D77C8295}" dt="2020-12-06T06:29:07.036" v="154" actId="26606"/>
          <ac:spMkLst>
            <pc:docMk/>
            <pc:sldMk cId="294625087" sldId="258"/>
            <ac:spMk id="86" creationId="{68AF5748-FED8-45BA-8631-26D1D10F3246}"/>
          </ac:spMkLst>
        </pc:spChg>
        <pc:spChg chg="add del">
          <ac:chgData name="Sapra, Sumit" userId="db86b0c2-b5e8-4e62-8cc0-17c230c85131" providerId="ADAL" clId="{FB6EDA99-BA80-44D5-B04B-A424D77C8295}" dt="2020-12-06T06:29:07.036" v="154" actId="26606"/>
          <ac:spMkLst>
            <pc:docMk/>
            <pc:sldMk cId="294625087" sldId="258"/>
            <ac:spMk id="87" creationId="{AF2F604E-43BE-4DC3-B983-E071523364F8}"/>
          </ac:spMkLst>
        </pc:spChg>
        <pc:spChg chg="add del">
          <ac:chgData name="Sapra, Sumit" userId="db86b0c2-b5e8-4e62-8cc0-17c230c85131" providerId="ADAL" clId="{FB6EDA99-BA80-44D5-B04B-A424D77C8295}" dt="2020-12-06T06:29:07.036" v="154" actId="26606"/>
          <ac:spMkLst>
            <pc:docMk/>
            <pc:sldMk cId="294625087" sldId="258"/>
            <ac:spMk id="88" creationId="{08C9B587-E65E-4B52-B37C-ABEBB6E87928}"/>
          </ac:spMkLst>
        </pc:spChg>
        <pc:spChg chg="add del">
          <ac:chgData name="Sapra, Sumit" userId="db86b0c2-b5e8-4e62-8cc0-17c230c85131" providerId="ADAL" clId="{FB6EDA99-BA80-44D5-B04B-A424D77C8295}" dt="2020-12-06T06:31:09.100" v="185" actId="26606"/>
          <ac:spMkLst>
            <pc:docMk/>
            <pc:sldMk cId="294625087" sldId="258"/>
            <ac:spMk id="89" creationId="{57F6BDD4-E066-4008-8011-6CC31AEB4556}"/>
          </ac:spMkLst>
        </pc:spChg>
        <pc:spChg chg="add del">
          <ac:chgData name="Sapra, Sumit" userId="db86b0c2-b5e8-4e62-8cc0-17c230c85131" providerId="ADAL" clId="{FB6EDA99-BA80-44D5-B04B-A424D77C8295}" dt="2020-12-06T06:31:09.100" v="185" actId="26606"/>
          <ac:spMkLst>
            <pc:docMk/>
            <pc:sldMk cId="294625087" sldId="258"/>
            <ac:spMk id="90" creationId="{2711A8FB-68FC-45FC-B01E-38F809E2D439}"/>
          </ac:spMkLst>
        </pc:spChg>
        <pc:spChg chg="add del">
          <ac:chgData name="Sapra, Sumit" userId="db86b0c2-b5e8-4e62-8cc0-17c230c85131" providerId="ADAL" clId="{FB6EDA99-BA80-44D5-B04B-A424D77C8295}" dt="2020-12-06T06:31:09.100" v="185" actId="26606"/>
          <ac:spMkLst>
            <pc:docMk/>
            <pc:sldMk cId="294625087" sldId="258"/>
            <ac:spMk id="91" creationId="{2A865FE3-5FC9-4049-87CF-30019C46C0F5}"/>
          </ac:spMkLst>
        </pc:spChg>
        <pc:picChg chg="add del mod">
          <ac:chgData name="Sapra, Sumit" userId="db86b0c2-b5e8-4e62-8cc0-17c230c85131" providerId="ADAL" clId="{FB6EDA99-BA80-44D5-B04B-A424D77C8295}" dt="2020-12-06T06:29:16.996" v="168" actId="26606"/>
          <ac:picMkLst>
            <pc:docMk/>
            <pc:sldMk cId="294625087" sldId="258"/>
            <ac:picMk id="36" creationId="{48676223-AC4D-45CC-83E5-A8B3BF1C5879}"/>
          </ac:picMkLst>
        </pc:picChg>
        <pc:picChg chg="add mod">
          <ac:chgData name="Sapra, Sumit" userId="db86b0c2-b5e8-4e62-8cc0-17c230c85131" providerId="ADAL" clId="{FB6EDA99-BA80-44D5-B04B-A424D77C8295}" dt="2020-12-06T06:31:09.100" v="185" actId="26606"/>
          <ac:picMkLst>
            <pc:docMk/>
            <pc:sldMk cId="294625087" sldId="258"/>
            <ac:picMk id="42" creationId="{B9A7E371-1C62-4445-A0F3-42B7292A0108}"/>
          </ac:picMkLst>
        </pc:picChg>
      </pc:sldChg>
      <pc:sldChg chg="modSp">
        <pc:chgData name="Sapra, Sumit" userId="db86b0c2-b5e8-4e62-8cc0-17c230c85131" providerId="ADAL" clId="{FB6EDA99-BA80-44D5-B04B-A424D77C8295}" dt="2020-12-06T05:59:30.206" v="54" actId="20577"/>
        <pc:sldMkLst>
          <pc:docMk/>
          <pc:sldMk cId="711876900" sldId="261"/>
        </pc:sldMkLst>
        <pc:graphicFrameChg chg="mod">
          <ac:chgData name="Sapra, Sumit" userId="db86b0c2-b5e8-4e62-8cc0-17c230c85131" providerId="ADAL" clId="{FB6EDA99-BA80-44D5-B04B-A424D77C8295}" dt="2020-12-06T05:59:30.206" v="54" actId="20577"/>
          <ac:graphicFrameMkLst>
            <pc:docMk/>
            <pc:sldMk cId="711876900" sldId="261"/>
            <ac:graphicFrameMk id="5" creationId="{3C8AA750-DBBC-4498-98E5-E4A0EB985204}"/>
          </ac:graphicFrameMkLst>
        </pc:graphicFrameChg>
      </pc:sldChg>
      <pc:sldChg chg="new del">
        <pc:chgData name="Sapra, Sumit" userId="db86b0c2-b5e8-4e62-8cc0-17c230c85131" providerId="ADAL" clId="{FB6EDA99-BA80-44D5-B04B-A424D77C8295}" dt="2020-12-06T04:06:21.088" v="3" actId="47"/>
        <pc:sldMkLst>
          <pc:docMk/>
          <pc:sldMk cId="3022557019" sldId="262"/>
        </pc:sldMkLst>
      </pc:sldChg>
      <pc:sldChg chg="delSp add setBg delDesignElem">
        <pc:chgData name="Sapra, Sumit" userId="db86b0c2-b5e8-4e62-8cc0-17c230c85131" providerId="ADAL" clId="{FB6EDA99-BA80-44D5-B04B-A424D77C8295}" dt="2020-12-06T04:06:18.785" v="2"/>
        <pc:sldMkLst>
          <pc:docMk/>
          <pc:sldMk cId="4172457659" sldId="263"/>
        </pc:sldMkLst>
        <pc:spChg chg="del">
          <ac:chgData name="Sapra, Sumit" userId="db86b0c2-b5e8-4e62-8cc0-17c230c85131" providerId="ADAL" clId="{FB6EDA99-BA80-44D5-B04B-A424D77C8295}" dt="2020-12-06T04:06:18.785" v="2"/>
          <ac:spMkLst>
            <pc:docMk/>
            <pc:sldMk cId="4172457659" sldId="263"/>
            <ac:spMk id="9" creationId="{81D377EB-C9D2-4ED0-86A6-740A297E3EAC}"/>
          </ac:spMkLst>
        </pc:spChg>
        <pc:spChg chg="del">
          <ac:chgData name="Sapra, Sumit" userId="db86b0c2-b5e8-4e62-8cc0-17c230c85131" providerId="ADAL" clId="{FB6EDA99-BA80-44D5-B04B-A424D77C8295}" dt="2020-12-06T04:06:18.785" v="2"/>
          <ac:spMkLst>
            <pc:docMk/>
            <pc:sldMk cId="4172457659" sldId="263"/>
            <ac:spMk id="11" creationId="{066346BE-FDB4-4772-A696-0719490ABD64}"/>
          </ac:spMkLst>
        </pc:spChg>
        <pc:spChg chg="del">
          <ac:chgData name="Sapra, Sumit" userId="db86b0c2-b5e8-4e62-8cc0-17c230c85131" providerId="ADAL" clId="{FB6EDA99-BA80-44D5-B04B-A424D77C8295}" dt="2020-12-06T04:06:18.785" v="2"/>
          <ac:spMkLst>
            <pc:docMk/>
            <pc:sldMk cId="4172457659" sldId="263"/>
            <ac:spMk id="13" creationId="{FB92FFCE-0C90-454E-AA25-D4EE9A6C39C5}"/>
          </ac:spMkLst>
        </pc:spChg>
      </pc:sldChg>
      <pc:sldChg chg="modSp new mod">
        <pc:chgData name="Sapra, Sumit" userId="db86b0c2-b5e8-4e62-8cc0-17c230c85131" providerId="ADAL" clId="{FB6EDA99-BA80-44D5-B04B-A424D77C8295}" dt="2020-12-06T04:07:18.644" v="15" actId="20577"/>
        <pc:sldMkLst>
          <pc:docMk/>
          <pc:sldMk cId="2491365888" sldId="264"/>
        </pc:sldMkLst>
        <pc:spChg chg="mod">
          <ac:chgData name="Sapra, Sumit" userId="db86b0c2-b5e8-4e62-8cc0-17c230c85131" providerId="ADAL" clId="{FB6EDA99-BA80-44D5-B04B-A424D77C8295}" dt="2020-12-06T04:07:18.644" v="15" actId="20577"/>
          <ac:spMkLst>
            <pc:docMk/>
            <pc:sldMk cId="2491365888" sldId="264"/>
            <ac:spMk id="2" creationId="{1ADCCB2F-65C6-441B-80BF-537208689CBB}"/>
          </ac:spMkLst>
        </pc:spChg>
      </pc:sldChg>
      <pc:sldChg chg="addSp delSp modSp new mod setBg">
        <pc:chgData name="Sapra, Sumit" userId="db86b0c2-b5e8-4e62-8cc0-17c230c85131" providerId="ADAL" clId="{FB6EDA99-BA80-44D5-B04B-A424D77C8295}" dt="2020-12-06T06:31:47.783" v="195" actId="255"/>
        <pc:sldMkLst>
          <pc:docMk/>
          <pc:sldMk cId="1199511620" sldId="271"/>
        </pc:sldMkLst>
        <pc:spChg chg="mod">
          <ac:chgData name="Sapra, Sumit" userId="db86b0c2-b5e8-4e62-8cc0-17c230c85131" providerId="ADAL" clId="{FB6EDA99-BA80-44D5-B04B-A424D77C8295}" dt="2020-12-06T06:31:47.783" v="195" actId="255"/>
          <ac:spMkLst>
            <pc:docMk/>
            <pc:sldMk cId="1199511620" sldId="271"/>
            <ac:spMk id="2" creationId="{47749E3F-E511-4DF4-8BB3-17DAB5B4A157}"/>
          </ac:spMkLst>
        </pc:spChg>
        <pc:spChg chg="add del">
          <ac:chgData name="Sapra, Sumit" userId="db86b0c2-b5e8-4e62-8cc0-17c230c85131" providerId="ADAL" clId="{FB6EDA99-BA80-44D5-B04B-A424D77C8295}" dt="2020-12-06T05:58:20.266" v="41" actId="26606"/>
          <ac:spMkLst>
            <pc:docMk/>
            <pc:sldMk cId="1199511620" sldId="271"/>
            <ac:spMk id="3" creationId="{0C3C45C8-F5BE-49A0-9549-A13DFC971C48}"/>
          </ac:spMkLst>
        </pc:spChg>
        <pc:spChg chg="add del">
          <ac:chgData name="Sapra, Sumit" userId="db86b0c2-b5e8-4e62-8cc0-17c230c85131" providerId="ADAL" clId="{FB6EDA99-BA80-44D5-B04B-A424D77C8295}" dt="2020-12-06T05:58:00.453" v="36" actId="26606"/>
          <ac:spMkLst>
            <pc:docMk/>
            <pc:sldMk cId="1199511620" sldId="271"/>
            <ac:spMk id="6" creationId="{8D06CE56-3881-4ADA-8CEF-D18B02C242A3}"/>
          </ac:spMkLst>
        </pc:spChg>
        <pc:spChg chg="add del">
          <ac:chgData name="Sapra, Sumit" userId="db86b0c2-b5e8-4e62-8cc0-17c230c85131" providerId="ADAL" clId="{FB6EDA99-BA80-44D5-B04B-A424D77C8295}" dt="2020-12-06T05:58:00.453" v="36" actId="26606"/>
          <ac:spMkLst>
            <pc:docMk/>
            <pc:sldMk cId="1199511620" sldId="271"/>
            <ac:spMk id="8" creationId="{79F3C543-62EC-4433-9C93-A2CD8764E9B4}"/>
          </ac:spMkLst>
        </pc:spChg>
        <pc:spChg chg="add del">
          <ac:chgData name="Sapra, Sumit" userId="db86b0c2-b5e8-4e62-8cc0-17c230c85131" providerId="ADAL" clId="{FB6EDA99-BA80-44D5-B04B-A424D77C8295}" dt="2020-12-06T05:57:15.972" v="28" actId="26606"/>
          <ac:spMkLst>
            <pc:docMk/>
            <pc:sldMk cId="1199511620" sldId="271"/>
            <ac:spMk id="9" creationId="{8D06CE56-3881-4ADA-8CEF-D18B02C242A3}"/>
          </ac:spMkLst>
        </pc:spChg>
        <pc:spChg chg="add del">
          <ac:chgData name="Sapra, Sumit" userId="db86b0c2-b5e8-4e62-8cc0-17c230c85131" providerId="ADAL" clId="{FB6EDA99-BA80-44D5-B04B-A424D77C8295}" dt="2020-12-06T05:57:21.195" v="30" actId="26606"/>
          <ac:spMkLst>
            <pc:docMk/>
            <pc:sldMk cId="1199511620" sldId="271"/>
            <ac:spMk id="10" creationId="{8D06CE56-3881-4ADA-8CEF-D18B02C242A3}"/>
          </ac:spMkLst>
        </pc:spChg>
        <pc:spChg chg="add del">
          <ac:chgData name="Sapra, Sumit" userId="db86b0c2-b5e8-4e62-8cc0-17c230c85131" providerId="ADAL" clId="{FB6EDA99-BA80-44D5-B04B-A424D77C8295}" dt="2020-12-06T05:57:15.972" v="28" actId="26606"/>
          <ac:spMkLst>
            <pc:docMk/>
            <pc:sldMk cId="1199511620" sldId="271"/>
            <ac:spMk id="11" creationId="{79F3C543-62EC-4433-9C93-A2CD8764E9B4}"/>
          </ac:spMkLst>
        </pc:spChg>
        <pc:spChg chg="add del">
          <ac:chgData name="Sapra, Sumit" userId="db86b0c2-b5e8-4e62-8cc0-17c230c85131" providerId="ADAL" clId="{FB6EDA99-BA80-44D5-B04B-A424D77C8295}" dt="2020-12-06T05:57:21.195" v="30" actId="26606"/>
          <ac:spMkLst>
            <pc:docMk/>
            <pc:sldMk cId="1199511620" sldId="271"/>
            <ac:spMk id="12" creationId="{79F3C543-62EC-4433-9C93-A2CD8764E9B4}"/>
          </ac:spMkLst>
        </pc:spChg>
        <pc:spChg chg="add del">
          <ac:chgData name="Sapra, Sumit" userId="db86b0c2-b5e8-4e62-8cc0-17c230c85131" providerId="ADAL" clId="{FB6EDA99-BA80-44D5-B04B-A424D77C8295}" dt="2020-12-06T05:57:15.972" v="28" actId="26606"/>
          <ac:spMkLst>
            <pc:docMk/>
            <pc:sldMk cId="1199511620" sldId="271"/>
            <ac:spMk id="13" creationId="{5A59F003-E00A-43F9-91DC-CC54E3B87466}"/>
          </ac:spMkLst>
        </pc:spChg>
        <pc:spChg chg="add del">
          <ac:chgData name="Sapra, Sumit" userId="db86b0c2-b5e8-4e62-8cc0-17c230c85131" providerId="ADAL" clId="{FB6EDA99-BA80-44D5-B04B-A424D77C8295}" dt="2020-12-06T05:57:21.195" v="30" actId="26606"/>
          <ac:spMkLst>
            <pc:docMk/>
            <pc:sldMk cId="1199511620" sldId="271"/>
            <ac:spMk id="14" creationId="{5DCB5928-DC7D-4612-9922-441966E15627}"/>
          </ac:spMkLst>
        </pc:spChg>
        <pc:spChg chg="add del">
          <ac:chgData name="Sapra, Sumit" userId="db86b0c2-b5e8-4e62-8cc0-17c230c85131" providerId="ADAL" clId="{FB6EDA99-BA80-44D5-B04B-A424D77C8295}" dt="2020-12-06T05:57:15.972" v="28" actId="26606"/>
          <ac:spMkLst>
            <pc:docMk/>
            <pc:sldMk cId="1199511620" sldId="271"/>
            <ac:spMk id="15" creationId="{D74A4382-E3AD-430A-9A1F-DFA3E0E77A7D}"/>
          </ac:spMkLst>
        </pc:spChg>
        <pc:spChg chg="add del">
          <ac:chgData name="Sapra, Sumit" userId="db86b0c2-b5e8-4e62-8cc0-17c230c85131" providerId="ADAL" clId="{FB6EDA99-BA80-44D5-B04B-A424D77C8295}" dt="2020-12-06T05:57:21.195" v="30" actId="26606"/>
          <ac:spMkLst>
            <pc:docMk/>
            <pc:sldMk cId="1199511620" sldId="271"/>
            <ac:spMk id="16" creationId="{682C1161-1736-45EC-99B7-33F3CAE9D517}"/>
          </ac:spMkLst>
        </pc:spChg>
        <pc:spChg chg="add del">
          <ac:chgData name="Sapra, Sumit" userId="db86b0c2-b5e8-4e62-8cc0-17c230c85131" providerId="ADAL" clId="{FB6EDA99-BA80-44D5-B04B-A424D77C8295}" dt="2020-12-06T05:58:00.453" v="36" actId="26606"/>
          <ac:spMkLst>
            <pc:docMk/>
            <pc:sldMk cId="1199511620" sldId="271"/>
            <ac:spMk id="17" creationId="{AF2F604E-43BE-4DC3-B983-E071523364F8}"/>
          </ac:spMkLst>
        </pc:spChg>
        <pc:spChg chg="add del">
          <ac:chgData name="Sapra, Sumit" userId="db86b0c2-b5e8-4e62-8cc0-17c230c85131" providerId="ADAL" clId="{FB6EDA99-BA80-44D5-B04B-A424D77C8295}" dt="2020-12-06T05:57:21.195" v="30" actId="26606"/>
          <ac:spMkLst>
            <pc:docMk/>
            <pc:sldMk cId="1199511620" sldId="271"/>
            <ac:spMk id="18" creationId="{84D4DDB8-B68F-45B0-9F62-C4279996F672}"/>
          </ac:spMkLst>
        </pc:spChg>
        <pc:spChg chg="add del">
          <ac:chgData name="Sapra, Sumit" userId="db86b0c2-b5e8-4e62-8cc0-17c230c85131" providerId="ADAL" clId="{FB6EDA99-BA80-44D5-B04B-A424D77C8295}" dt="2020-12-06T05:58:00.453" v="36" actId="26606"/>
          <ac:spMkLst>
            <pc:docMk/>
            <pc:sldMk cId="1199511620" sldId="271"/>
            <ac:spMk id="19" creationId="{08C9B587-E65E-4B52-B37C-ABEBB6E87928}"/>
          </ac:spMkLst>
        </pc:spChg>
        <pc:spChg chg="add del">
          <ac:chgData name="Sapra, Sumit" userId="db86b0c2-b5e8-4e62-8cc0-17c230c85131" providerId="ADAL" clId="{FB6EDA99-BA80-44D5-B04B-A424D77C8295}" dt="2020-12-06T05:57:21.195" v="30" actId="26606"/>
          <ac:spMkLst>
            <pc:docMk/>
            <pc:sldMk cId="1199511620" sldId="271"/>
            <ac:spMk id="20" creationId="{AF2F604E-43BE-4DC3-B983-E071523364F8}"/>
          </ac:spMkLst>
        </pc:spChg>
        <pc:spChg chg="add del">
          <ac:chgData name="Sapra, Sumit" userId="db86b0c2-b5e8-4e62-8cc0-17c230c85131" providerId="ADAL" clId="{FB6EDA99-BA80-44D5-B04B-A424D77C8295}" dt="2020-12-06T05:58:00.453" v="36" actId="26606"/>
          <ac:spMkLst>
            <pc:docMk/>
            <pc:sldMk cId="1199511620" sldId="271"/>
            <ac:spMk id="21" creationId="{E91DC736-0EF8-4F87-9146-EBF1D2EE4D3D}"/>
          </ac:spMkLst>
        </pc:spChg>
        <pc:spChg chg="add del">
          <ac:chgData name="Sapra, Sumit" userId="db86b0c2-b5e8-4e62-8cc0-17c230c85131" providerId="ADAL" clId="{FB6EDA99-BA80-44D5-B04B-A424D77C8295}" dt="2020-12-06T05:57:21.195" v="30" actId="26606"/>
          <ac:spMkLst>
            <pc:docMk/>
            <pc:sldMk cId="1199511620" sldId="271"/>
            <ac:spMk id="22" creationId="{08C9B587-E65E-4B52-B37C-ABEBB6E87928}"/>
          </ac:spMkLst>
        </pc:spChg>
        <pc:spChg chg="add del">
          <ac:chgData name="Sapra, Sumit" userId="db86b0c2-b5e8-4e62-8cc0-17c230c85131" providerId="ADAL" clId="{FB6EDA99-BA80-44D5-B04B-A424D77C8295}" dt="2020-12-06T05:57:25.014" v="32" actId="26606"/>
          <ac:spMkLst>
            <pc:docMk/>
            <pc:sldMk cId="1199511620" sldId="271"/>
            <ac:spMk id="24" creationId="{90D01200-0224-43C5-AB38-FB4D16B73FB7}"/>
          </ac:spMkLst>
        </pc:spChg>
        <pc:spChg chg="add del">
          <ac:chgData name="Sapra, Sumit" userId="db86b0c2-b5e8-4e62-8cc0-17c230c85131" providerId="ADAL" clId="{FB6EDA99-BA80-44D5-B04B-A424D77C8295}" dt="2020-12-06T05:57:25.014" v="32" actId="26606"/>
          <ac:spMkLst>
            <pc:docMk/>
            <pc:sldMk cId="1199511620" sldId="271"/>
            <ac:spMk id="25" creationId="{728A44A4-A002-4A88-9FC9-1D0566C97A47}"/>
          </ac:spMkLst>
        </pc:spChg>
        <pc:spChg chg="add del">
          <ac:chgData name="Sapra, Sumit" userId="db86b0c2-b5e8-4e62-8cc0-17c230c85131" providerId="ADAL" clId="{FB6EDA99-BA80-44D5-B04B-A424D77C8295}" dt="2020-12-06T05:57:25.014" v="32" actId="26606"/>
          <ac:spMkLst>
            <pc:docMk/>
            <pc:sldMk cId="1199511620" sldId="271"/>
            <ac:spMk id="26" creationId="{3E7D5C7B-DD16-401B-85CE-4AAA2A4F5136}"/>
          </ac:spMkLst>
        </pc:spChg>
        <pc:spChg chg="add del">
          <ac:chgData name="Sapra, Sumit" userId="db86b0c2-b5e8-4e62-8cc0-17c230c85131" providerId="ADAL" clId="{FB6EDA99-BA80-44D5-B04B-A424D77C8295}" dt="2020-12-06T05:57:25.014" v="32" actId="26606"/>
          <ac:spMkLst>
            <pc:docMk/>
            <pc:sldMk cId="1199511620" sldId="271"/>
            <ac:spMk id="27" creationId="{0C3C45C8-F5BE-49A0-9549-A13DFC971C48}"/>
          </ac:spMkLst>
        </pc:spChg>
        <pc:spChg chg="add del">
          <ac:chgData name="Sapra, Sumit" userId="db86b0c2-b5e8-4e62-8cc0-17c230c85131" providerId="ADAL" clId="{FB6EDA99-BA80-44D5-B04B-A424D77C8295}" dt="2020-12-06T05:58:00.453" v="36" actId="26606"/>
          <ac:spMkLst>
            <pc:docMk/>
            <pc:sldMk cId="1199511620" sldId="271"/>
            <ac:spMk id="29" creationId="{097CD68E-23E3-4007-8847-CD0944C4F7BE}"/>
          </ac:spMkLst>
        </pc:spChg>
        <pc:spChg chg="add del">
          <ac:chgData name="Sapra, Sumit" userId="db86b0c2-b5e8-4e62-8cc0-17c230c85131" providerId="ADAL" clId="{FB6EDA99-BA80-44D5-B04B-A424D77C8295}" dt="2020-12-06T05:57:45.102" v="34" actId="26606"/>
          <ac:spMkLst>
            <pc:docMk/>
            <pc:sldMk cId="1199511620" sldId="271"/>
            <ac:spMk id="30" creationId="{8D06CE56-3881-4ADA-8CEF-D18B02C242A3}"/>
          </ac:spMkLst>
        </pc:spChg>
        <pc:spChg chg="add del">
          <ac:chgData name="Sapra, Sumit" userId="db86b0c2-b5e8-4e62-8cc0-17c230c85131" providerId="ADAL" clId="{FB6EDA99-BA80-44D5-B04B-A424D77C8295}" dt="2020-12-06T05:57:45.102" v="34" actId="26606"/>
          <ac:spMkLst>
            <pc:docMk/>
            <pc:sldMk cId="1199511620" sldId="271"/>
            <ac:spMk id="31" creationId="{79F3C543-62EC-4433-9C93-A2CD8764E9B4}"/>
          </ac:spMkLst>
        </pc:spChg>
        <pc:spChg chg="add del">
          <ac:chgData name="Sapra, Sumit" userId="db86b0c2-b5e8-4e62-8cc0-17c230c85131" providerId="ADAL" clId="{FB6EDA99-BA80-44D5-B04B-A424D77C8295}" dt="2020-12-06T05:57:45.102" v="34" actId="26606"/>
          <ac:spMkLst>
            <pc:docMk/>
            <pc:sldMk cId="1199511620" sldId="271"/>
            <ac:spMk id="32" creationId="{5DCB5928-DC7D-4612-9922-441966E15627}"/>
          </ac:spMkLst>
        </pc:spChg>
        <pc:spChg chg="add del">
          <ac:chgData name="Sapra, Sumit" userId="db86b0c2-b5e8-4e62-8cc0-17c230c85131" providerId="ADAL" clId="{FB6EDA99-BA80-44D5-B04B-A424D77C8295}" dt="2020-12-06T05:57:45.102" v="34" actId="26606"/>
          <ac:spMkLst>
            <pc:docMk/>
            <pc:sldMk cId="1199511620" sldId="271"/>
            <ac:spMk id="33" creationId="{682C1161-1736-45EC-99B7-33F3CAE9D517}"/>
          </ac:spMkLst>
        </pc:spChg>
        <pc:spChg chg="add del">
          <ac:chgData name="Sapra, Sumit" userId="db86b0c2-b5e8-4e62-8cc0-17c230c85131" providerId="ADAL" clId="{FB6EDA99-BA80-44D5-B04B-A424D77C8295}" dt="2020-12-06T05:57:45.102" v="34" actId="26606"/>
          <ac:spMkLst>
            <pc:docMk/>
            <pc:sldMk cId="1199511620" sldId="271"/>
            <ac:spMk id="34" creationId="{84D4DDB8-B68F-45B0-9F62-C4279996F672}"/>
          </ac:spMkLst>
        </pc:spChg>
        <pc:spChg chg="add del">
          <ac:chgData name="Sapra, Sumit" userId="db86b0c2-b5e8-4e62-8cc0-17c230c85131" providerId="ADAL" clId="{FB6EDA99-BA80-44D5-B04B-A424D77C8295}" dt="2020-12-06T05:57:45.102" v="34" actId="26606"/>
          <ac:spMkLst>
            <pc:docMk/>
            <pc:sldMk cId="1199511620" sldId="271"/>
            <ac:spMk id="35" creationId="{AF2F604E-43BE-4DC3-B983-E071523364F8}"/>
          </ac:spMkLst>
        </pc:spChg>
        <pc:spChg chg="add del">
          <ac:chgData name="Sapra, Sumit" userId="db86b0c2-b5e8-4e62-8cc0-17c230c85131" providerId="ADAL" clId="{FB6EDA99-BA80-44D5-B04B-A424D77C8295}" dt="2020-12-06T05:57:45.102" v="34" actId="26606"/>
          <ac:spMkLst>
            <pc:docMk/>
            <pc:sldMk cId="1199511620" sldId="271"/>
            <ac:spMk id="36" creationId="{08C9B587-E65E-4B52-B37C-ABEBB6E87928}"/>
          </ac:spMkLst>
        </pc:spChg>
        <pc:spChg chg="add del">
          <ac:chgData name="Sapra, Sumit" userId="db86b0c2-b5e8-4e62-8cc0-17c230c85131" providerId="ADAL" clId="{FB6EDA99-BA80-44D5-B04B-A424D77C8295}" dt="2020-12-06T05:58:12.157" v="38" actId="26606"/>
          <ac:spMkLst>
            <pc:docMk/>
            <pc:sldMk cId="1199511620" sldId="271"/>
            <ac:spMk id="38" creationId="{8D06CE56-3881-4ADA-8CEF-D18B02C242A3}"/>
          </ac:spMkLst>
        </pc:spChg>
        <pc:spChg chg="add del">
          <ac:chgData name="Sapra, Sumit" userId="db86b0c2-b5e8-4e62-8cc0-17c230c85131" providerId="ADAL" clId="{FB6EDA99-BA80-44D5-B04B-A424D77C8295}" dt="2020-12-06T05:58:12.157" v="38" actId="26606"/>
          <ac:spMkLst>
            <pc:docMk/>
            <pc:sldMk cId="1199511620" sldId="271"/>
            <ac:spMk id="39" creationId="{79F3C543-62EC-4433-9C93-A2CD8764E9B4}"/>
          </ac:spMkLst>
        </pc:spChg>
        <pc:spChg chg="add del">
          <ac:chgData name="Sapra, Sumit" userId="db86b0c2-b5e8-4e62-8cc0-17c230c85131" providerId="ADAL" clId="{FB6EDA99-BA80-44D5-B04B-A424D77C8295}" dt="2020-12-06T05:58:12.157" v="38" actId="26606"/>
          <ac:spMkLst>
            <pc:docMk/>
            <pc:sldMk cId="1199511620" sldId="271"/>
            <ac:spMk id="40" creationId="{68AF5748-FED8-45BA-8631-26D1D10F3246}"/>
          </ac:spMkLst>
        </pc:spChg>
        <pc:spChg chg="add del">
          <ac:chgData name="Sapra, Sumit" userId="db86b0c2-b5e8-4e62-8cc0-17c230c85131" providerId="ADAL" clId="{FB6EDA99-BA80-44D5-B04B-A424D77C8295}" dt="2020-12-06T05:58:12.157" v="38" actId="26606"/>
          <ac:spMkLst>
            <pc:docMk/>
            <pc:sldMk cId="1199511620" sldId="271"/>
            <ac:spMk id="41" creationId="{AF2F604E-43BE-4DC3-B983-E071523364F8}"/>
          </ac:spMkLst>
        </pc:spChg>
        <pc:spChg chg="add del">
          <ac:chgData name="Sapra, Sumit" userId="db86b0c2-b5e8-4e62-8cc0-17c230c85131" providerId="ADAL" clId="{FB6EDA99-BA80-44D5-B04B-A424D77C8295}" dt="2020-12-06T05:58:12.157" v="38" actId="26606"/>
          <ac:spMkLst>
            <pc:docMk/>
            <pc:sldMk cId="1199511620" sldId="271"/>
            <ac:spMk id="42" creationId="{08C9B587-E65E-4B52-B37C-ABEBB6E87928}"/>
          </ac:spMkLst>
        </pc:spChg>
        <pc:spChg chg="add del">
          <ac:chgData name="Sapra, Sumit" userId="db86b0c2-b5e8-4e62-8cc0-17c230c85131" providerId="ADAL" clId="{FB6EDA99-BA80-44D5-B04B-A424D77C8295}" dt="2020-12-06T05:58:20.243" v="40" actId="26606"/>
          <ac:spMkLst>
            <pc:docMk/>
            <pc:sldMk cId="1199511620" sldId="271"/>
            <ac:spMk id="45" creationId="{8D06CE56-3881-4ADA-8CEF-D18B02C242A3}"/>
          </ac:spMkLst>
        </pc:spChg>
        <pc:spChg chg="add del">
          <ac:chgData name="Sapra, Sumit" userId="db86b0c2-b5e8-4e62-8cc0-17c230c85131" providerId="ADAL" clId="{FB6EDA99-BA80-44D5-B04B-A424D77C8295}" dt="2020-12-06T05:58:20.243" v="40" actId="26606"/>
          <ac:spMkLst>
            <pc:docMk/>
            <pc:sldMk cId="1199511620" sldId="271"/>
            <ac:spMk id="46" creationId="{79F3C543-62EC-4433-9C93-A2CD8764E9B4}"/>
          </ac:spMkLst>
        </pc:spChg>
        <pc:spChg chg="add del">
          <ac:chgData name="Sapra, Sumit" userId="db86b0c2-b5e8-4e62-8cc0-17c230c85131" providerId="ADAL" clId="{FB6EDA99-BA80-44D5-B04B-A424D77C8295}" dt="2020-12-06T05:58:20.243" v="40" actId="26606"/>
          <ac:spMkLst>
            <pc:docMk/>
            <pc:sldMk cId="1199511620" sldId="271"/>
            <ac:spMk id="47" creationId="{5DCB5928-DC7D-4612-9922-441966E15627}"/>
          </ac:spMkLst>
        </pc:spChg>
        <pc:spChg chg="add del">
          <ac:chgData name="Sapra, Sumit" userId="db86b0c2-b5e8-4e62-8cc0-17c230c85131" providerId="ADAL" clId="{FB6EDA99-BA80-44D5-B04B-A424D77C8295}" dt="2020-12-06T05:58:20.243" v="40" actId="26606"/>
          <ac:spMkLst>
            <pc:docMk/>
            <pc:sldMk cId="1199511620" sldId="271"/>
            <ac:spMk id="48" creationId="{682C1161-1736-45EC-99B7-33F3CAE9D517}"/>
          </ac:spMkLst>
        </pc:spChg>
        <pc:spChg chg="add del">
          <ac:chgData name="Sapra, Sumit" userId="db86b0c2-b5e8-4e62-8cc0-17c230c85131" providerId="ADAL" clId="{FB6EDA99-BA80-44D5-B04B-A424D77C8295}" dt="2020-12-06T05:58:20.243" v="40" actId="26606"/>
          <ac:spMkLst>
            <pc:docMk/>
            <pc:sldMk cId="1199511620" sldId="271"/>
            <ac:spMk id="49" creationId="{84D4DDB8-B68F-45B0-9F62-C4279996F672}"/>
          </ac:spMkLst>
        </pc:spChg>
        <pc:spChg chg="add del">
          <ac:chgData name="Sapra, Sumit" userId="db86b0c2-b5e8-4e62-8cc0-17c230c85131" providerId="ADAL" clId="{FB6EDA99-BA80-44D5-B04B-A424D77C8295}" dt="2020-12-06T05:58:20.243" v="40" actId="26606"/>
          <ac:spMkLst>
            <pc:docMk/>
            <pc:sldMk cId="1199511620" sldId="271"/>
            <ac:spMk id="50" creationId="{AF2F604E-43BE-4DC3-B983-E071523364F8}"/>
          </ac:spMkLst>
        </pc:spChg>
        <pc:spChg chg="add del">
          <ac:chgData name="Sapra, Sumit" userId="db86b0c2-b5e8-4e62-8cc0-17c230c85131" providerId="ADAL" clId="{FB6EDA99-BA80-44D5-B04B-A424D77C8295}" dt="2020-12-06T05:58:20.243" v="40" actId="26606"/>
          <ac:spMkLst>
            <pc:docMk/>
            <pc:sldMk cId="1199511620" sldId="271"/>
            <ac:spMk id="51" creationId="{08C9B587-E65E-4B52-B37C-ABEBB6E87928}"/>
          </ac:spMkLst>
        </pc:spChg>
        <pc:spChg chg="add del">
          <ac:chgData name="Sapra, Sumit" userId="db86b0c2-b5e8-4e62-8cc0-17c230c85131" providerId="ADAL" clId="{FB6EDA99-BA80-44D5-B04B-A424D77C8295}" dt="2020-12-06T05:58:26.693" v="46" actId="26606"/>
          <ac:spMkLst>
            <pc:docMk/>
            <pc:sldMk cId="1199511620" sldId="271"/>
            <ac:spMk id="54" creationId="{8D06CE56-3881-4ADA-8CEF-D18B02C242A3}"/>
          </ac:spMkLst>
        </pc:spChg>
        <pc:spChg chg="add del">
          <ac:chgData name="Sapra, Sumit" userId="db86b0c2-b5e8-4e62-8cc0-17c230c85131" providerId="ADAL" clId="{FB6EDA99-BA80-44D5-B04B-A424D77C8295}" dt="2020-12-06T05:58:26.693" v="46" actId="26606"/>
          <ac:spMkLst>
            <pc:docMk/>
            <pc:sldMk cId="1199511620" sldId="271"/>
            <ac:spMk id="55" creationId="{79F3C543-62EC-4433-9C93-A2CD8764E9B4}"/>
          </ac:spMkLst>
        </pc:spChg>
        <pc:spChg chg="add del">
          <ac:chgData name="Sapra, Sumit" userId="db86b0c2-b5e8-4e62-8cc0-17c230c85131" providerId="ADAL" clId="{FB6EDA99-BA80-44D5-B04B-A424D77C8295}" dt="2020-12-06T05:58:26.693" v="46" actId="26606"/>
          <ac:spMkLst>
            <pc:docMk/>
            <pc:sldMk cId="1199511620" sldId="271"/>
            <ac:spMk id="56" creationId="{68AF5748-FED8-45BA-8631-26D1D10F3246}"/>
          </ac:spMkLst>
        </pc:spChg>
        <pc:spChg chg="add del">
          <ac:chgData name="Sapra, Sumit" userId="db86b0c2-b5e8-4e62-8cc0-17c230c85131" providerId="ADAL" clId="{FB6EDA99-BA80-44D5-B04B-A424D77C8295}" dt="2020-12-06T05:58:26.693" v="46" actId="26606"/>
          <ac:spMkLst>
            <pc:docMk/>
            <pc:sldMk cId="1199511620" sldId="271"/>
            <ac:spMk id="57" creationId="{AF2F604E-43BE-4DC3-B983-E071523364F8}"/>
          </ac:spMkLst>
        </pc:spChg>
        <pc:spChg chg="add del">
          <ac:chgData name="Sapra, Sumit" userId="db86b0c2-b5e8-4e62-8cc0-17c230c85131" providerId="ADAL" clId="{FB6EDA99-BA80-44D5-B04B-A424D77C8295}" dt="2020-12-06T05:58:26.693" v="46" actId="26606"/>
          <ac:spMkLst>
            <pc:docMk/>
            <pc:sldMk cId="1199511620" sldId="271"/>
            <ac:spMk id="58" creationId="{08C9B587-E65E-4B52-B37C-ABEBB6E87928}"/>
          </ac:spMkLst>
        </pc:spChg>
        <pc:spChg chg="add del">
          <ac:chgData name="Sapra, Sumit" userId="db86b0c2-b5e8-4e62-8cc0-17c230c85131" providerId="ADAL" clId="{FB6EDA99-BA80-44D5-B04B-A424D77C8295}" dt="2020-12-06T05:58:26.007" v="43" actId="26606"/>
          <ac:spMkLst>
            <pc:docMk/>
            <pc:sldMk cId="1199511620" sldId="271"/>
            <ac:spMk id="64" creationId="{8D06CE56-3881-4ADA-8CEF-D18B02C242A3}"/>
          </ac:spMkLst>
        </pc:spChg>
        <pc:spChg chg="add del">
          <ac:chgData name="Sapra, Sumit" userId="db86b0c2-b5e8-4e62-8cc0-17c230c85131" providerId="ADAL" clId="{FB6EDA99-BA80-44D5-B04B-A424D77C8295}" dt="2020-12-06T05:58:26.007" v="43" actId="26606"/>
          <ac:spMkLst>
            <pc:docMk/>
            <pc:sldMk cId="1199511620" sldId="271"/>
            <ac:spMk id="66" creationId="{79F3C543-62EC-4433-9C93-A2CD8764E9B4}"/>
          </ac:spMkLst>
        </pc:spChg>
        <pc:spChg chg="add del">
          <ac:chgData name="Sapra, Sumit" userId="db86b0c2-b5e8-4e62-8cc0-17c230c85131" providerId="ADAL" clId="{FB6EDA99-BA80-44D5-B04B-A424D77C8295}" dt="2020-12-06T05:58:26.007" v="43" actId="26606"/>
          <ac:spMkLst>
            <pc:docMk/>
            <pc:sldMk cId="1199511620" sldId="271"/>
            <ac:spMk id="68" creationId="{8EE94D8D-BC47-413E-91AB-A2FCCE172B57}"/>
          </ac:spMkLst>
        </pc:spChg>
        <pc:spChg chg="add del">
          <ac:chgData name="Sapra, Sumit" userId="db86b0c2-b5e8-4e62-8cc0-17c230c85131" providerId="ADAL" clId="{FB6EDA99-BA80-44D5-B04B-A424D77C8295}" dt="2020-12-06T05:58:26.007" v="43" actId="26606"/>
          <ac:spMkLst>
            <pc:docMk/>
            <pc:sldMk cId="1199511620" sldId="271"/>
            <ac:spMk id="70" creationId="{284A8429-F65A-490D-96E4-1158D3E8A026}"/>
          </ac:spMkLst>
        </pc:spChg>
        <pc:spChg chg="add del">
          <ac:chgData name="Sapra, Sumit" userId="db86b0c2-b5e8-4e62-8cc0-17c230c85131" providerId="ADAL" clId="{FB6EDA99-BA80-44D5-B04B-A424D77C8295}" dt="2020-12-06T05:58:26.007" v="43" actId="26606"/>
          <ac:spMkLst>
            <pc:docMk/>
            <pc:sldMk cId="1199511620" sldId="271"/>
            <ac:spMk id="72" creationId="{0F022291-A82B-4D23-A1E0-5F9BD684669E}"/>
          </ac:spMkLst>
        </pc:spChg>
        <pc:spChg chg="add del">
          <ac:chgData name="Sapra, Sumit" userId="db86b0c2-b5e8-4e62-8cc0-17c230c85131" providerId="ADAL" clId="{FB6EDA99-BA80-44D5-B04B-A424D77C8295}" dt="2020-12-06T05:58:26.664" v="45" actId="26606"/>
          <ac:spMkLst>
            <pc:docMk/>
            <pc:sldMk cId="1199511620" sldId="271"/>
            <ac:spMk id="74" creationId="{8D06CE56-3881-4ADA-8CEF-D18B02C242A3}"/>
          </ac:spMkLst>
        </pc:spChg>
        <pc:spChg chg="add del">
          <ac:chgData name="Sapra, Sumit" userId="db86b0c2-b5e8-4e62-8cc0-17c230c85131" providerId="ADAL" clId="{FB6EDA99-BA80-44D5-B04B-A424D77C8295}" dt="2020-12-06T05:58:26.664" v="45" actId="26606"/>
          <ac:spMkLst>
            <pc:docMk/>
            <pc:sldMk cId="1199511620" sldId="271"/>
            <ac:spMk id="75" creationId="{79F3C543-62EC-4433-9C93-A2CD8764E9B4}"/>
          </ac:spMkLst>
        </pc:spChg>
        <pc:spChg chg="add del">
          <ac:chgData name="Sapra, Sumit" userId="db86b0c2-b5e8-4e62-8cc0-17c230c85131" providerId="ADAL" clId="{FB6EDA99-BA80-44D5-B04B-A424D77C8295}" dt="2020-12-06T05:58:26.664" v="45" actId="26606"/>
          <ac:spMkLst>
            <pc:docMk/>
            <pc:sldMk cId="1199511620" sldId="271"/>
            <ac:spMk id="76" creationId="{68AF5748-FED8-45BA-8631-26D1D10F3246}"/>
          </ac:spMkLst>
        </pc:spChg>
        <pc:spChg chg="add del">
          <ac:chgData name="Sapra, Sumit" userId="db86b0c2-b5e8-4e62-8cc0-17c230c85131" providerId="ADAL" clId="{FB6EDA99-BA80-44D5-B04B-A424D77C8295}" dt="2020-12-06T05:58:26.664" v="45" actId="26606"/>
          <ac:spMkLst>
            <pc:docMk/>
            <pc:sldMk cId="1199511620" sldId="271"/>
            <ac:spMk id="77" creationId="{AF2F604E-43BE-4DC3-B983-E071523364F8}"/>
          </ac:spMkLst>
        </pc:spChg>
        <pc:spChg chg="add del">
          <ac:chgData name="Sapra, Sumit" userId="db86b0c2-b5e8-4e62-8cc0-17c230c85131" providerId="ADAL" clId="{FB6EDA99-BA80-44D5-B04B-A424D77C8295}" dt="2020-12-06T05:58:26.664" v="45" actId="26606"/>
          <ac:spMkLst>
            <pc:docMk/>
            <pc:sldMk cId="1199511620" sldId="271"/>
            <ac:spMk id="78" creationId="{08C9B587-E65E-4B52-B37C-ABEBB6E87928}"/>
          </ac:spMkLst>
        </pc:spChg>
        <pc:spChg chg="add">
          <ac:chgData name="Sapra, Sumit" userId="db86b0c2-b5e8-4e62-8cc0-17c230c85131" providerId="ADAL" clId="{FB6EDA99-BA80-44D5-B04B-A424D77C8295}" dt="2020-12-06T05:58:26.693" v="46" actId="26606"/>
          <ac:spMkLst>
            <pc:docMk/>
            <pc:sldMk cId="1199511620" sldId="271"/>
            <ac:spMk id="80" creationId="{8D06CE56-3881-4ADA-8CEF-D18B02C242A3}"/>
          </ac:spMkLst>
        </pc:spChg>
        <pc:spChg chg="add">
          <ac:chgData name="Sapra, Sumit" userId="db86b0c2-b5e8-4e62-8cc0-17c230c85131" providerId="ADAL" clId="{FB6EDA99-BA80-44D5-B04B-A424D77C8295}" dt="2020-12-06T05:58:26.693" v="46" actId="26606"/>
          <ac:spMkLst>
            <pc:docMk/>
            <pc:sldMk cId="1199511620" sldId="271"/>
            <ac:spMk id="81" creationId="{79F3C543-62EC-4433-9C93-A2CD8764E9B4}"/>
          </ac:spMkLst>
        </pc:spChg>
        <pc:spChg chg="add">
          <ac:chgData name="Sapra, Sumit" userId="db86b0c2-b5e8-4e62-8cc0-17c230c85131" providerId="ADAL" clId="{FB6EDA99-BA80-44D5-B04B-A424D77C8295}" dt="2020-12-06T05:58:26.693" v="46" actId="26606"/>
          <ac:spMkLst>
            <pc:docMk/>
            <pc:sldMk cId="1199511620" sldId="271"/>
            <ac:spMk id="82" creationId="{5DCB5928-DC7D-4612-9922-441966E15627}"/>
          </ac:spMkLst>
        </pc:spChg>
        <pc:spChg chg="add">
          <ac:chgData name="Sapra, Sumit" userId="db86b0c2-b5e8-4e62-8cc0-17c230c85131" providerId="ADAL" clId="{FB6EDA99-BA80-44D5-B04B-A424D77C8295}" dt="2020-12-06T05:58:26.693" v="46" actId="26606"/>
          <ac:spMkLst>
            <pc:docMk/>
            <pc:sldMk cId="1199511620" sldId="271"/>
            <ac:spMk id="83" creationId="{682C1161-1736-45EC-99B7-33F3CAE9D517}"/>
          </ac:spMkLst>
        </pc:spChg>
        <pc:spChg chg="add">
          <ac:chgData name="Sapra, Sumit" userId="db86b0c2-b5e8-4e62-8cc0-17c230c85131" providerId="ADAL" clId="{FB6EDA99-BA80-44D5-B04B-A424D77C8295}" dt="2020-12-06T05:58:26.693" v="46" actId="26606"/>
          <ac:spMkLst>
            <pc:docMk/>
            <pc:sldMk cId="1199511620" sldId="271"/>
            <ac:spMk id="84" creationId="{84D4DDB8-B68F-45B0-9F62-C4279996F672}"/>
          </ac:spMkLst>
        </pc:spChg>
        <pc:spChg chg="add">
          <ac:chgData name="Sapra, Sumit" userId="db86b0c2-b5e8-4e62-8cc0-17c230c85131" providerId="ADAL" clId="{FB6EDA99-BA80-44D5-B04B-A424D77C8295}" dt="2020-12-06T05:58:26.693" v="46" actId="26606"/>
          <ac:spMkLst>
            <pc:docMk/>
            <pc:sldMk cId="1199511620" sldId="271"/>
            <ac:spMk id="85" creationId="{AF2F604E-43BE-4DC3-B983-E071523364F8}"/>
          </ac:spMkLst>
        </pc:spChg>
        <pc:spChg chg="add">
          <ac:chgData name="Sapra, Sumit" userId="db86b0c2-b5e8-4e62-8cc0-17c230c85131" providerId="ADAL" clId="{FB6EDA99-BA80-44D5-B04B-A424D77C8295}" dt="2020-12-06T05:58:26.693" v="46" actId="26606"/>
          <ac:spMkLst>
            <pc:docMk/>
            <pc:sldMk cId="1199511620" sldId="271"/>
            <ac:spMk id="86" creationId="{08C9B587-E65E-4B52-B37C-ABEBB6E87928}"/>
          </ac:spMkLst>
        </pc:spChg>
        <pc:picChg chg="add del">
          <ac:chgData name="Sapra, Sumit" userId="db86b0c2-b5e8-4e62-8cc0-17c230c85131" providerId="ADAL" clId="{FB6EDA99-BA80-44D5-B04B-A424D77C8295}" dt="2020-12-06T05:57:15.972" v="28" actId="26606"/>
          <ac:picMkLst>
            <pc:docMk/>
            <pc:sldMk cId="1199511620" sldId="271"/>
            <ac:picMk id="5" creationId="{5350470B-9AB9-4840-9170-0300DC5037B4}"/>
          </ac:picMkLst>
        </pc:picChg>
        <pc:picChg chg="add del">
          <ac:chgData name="Sapra, Sumit" userId="db86b0c2-b5e8-4e62-8cc0-17c230c85131" providerId="ADAL" clId="{FB6EDA99-BA80-44D5-B04B-A424D77C8295}" dt="2020-12-06T05:57:21.195" v="30" actId="26606"/>
          <ac:picMkLst>
            <pc:docMk/>
            <pc:sldMk cId="1199511620" sldId="271"/>
            <ac:picMk id="7" creationId="{38A5F391-6205-4BD6-B898-726442AEF9FD}"/>
          </ac:picMkLst>
        </pc:picChg>
        <pc:picChg chg="add del">
          <ac:chgData name="Sapra, Sumit" userId="db86b0c2-b5e8-4e62-8cc0-17c230c85131" providerId="ADAL" clId="{FB6EDA99-BA80-44D5-B04B-A424D77C8295}" dt="2020-12-06T05:58:00.453" v="36" actId="26606"/>
          <ac:picMkLst>
            <pc:docMk/>
            <pc:sldMk cId="1199511620" sldId="271"/>
            <ac:picMk id="23" creationId="{8E0C64BD-2E5D-492A-BB55-B41384F39BB3}"/>
          </ac:picMkLst>
        </pc:picChg>
        <pc:picChg chg="add del">
          <ac:chgData name="Sapra, Sumit" userId="db86b0c2-b5e8-4e62-8cc0-17c230c85131" providerId="ADAL" clId="{FB6EDA99-BA80-44D5-B04B-A424D77C8295}" dt="2020-12-06T05:57:25.014" v="32" actId="26606"/>
          <ac:picMkLst>
            <pc:docMk/>
            <pc:sldMk cId="1199511620" sldId="271"/>
            <ac:picMk id="28" creationId="{F5950841-8B91-48DF-A880-85A32203CFDF}"/>
          </ac:picMkLst>
        </pc:picChg>
        <pc:picChg chg="add del">
          <ac:chgData name="Sapra, Sumit" userId="db86b0c2-b5e8-4e62-8cc0-17c230c85131" providerId="ADAL" clId="{FB6EDA99-BA80-44D5-B04B-A424D77C8295}" dt="2020-12-06T05:57:45.102" v="34" actId="26606"/>
          <ac:picMkLst>
            <pc:docMk/>
            <pc:sldMk cId="1199511620" sldId="271"/>
            <ac:picMk id="37" creationId="{38A5F391-6205-4BD6-B898-726442AEF9FD}"/>
          </ac:picMkLst>
        </pc:picChg>
        <pc:picChg chg="add del">
          <ac:chgData name="Sapra, Sumit" userId="db86b0c2-b5e8-4e62-8cc0-17c230c85131" providerId="ADAL" clId="{FB6EDA99-BA80-44D5-B04B-A424D77C8295}" dt="2020-12-06T05:58:12.157" v="38" actId="26606"/>
          <ac:picMkLst>
            <pc:docMk/>
            <pc:sldMk cId="1199511620" sldId="271"/>
            <ac:picMk id="43" creationId="{3E04F8AA-34A9-443E-B7CB-AF1C194BFC0D}"/>
          </ac:picMkLst>
        </pc:picChg>
        <pc:picChg chg="add del">
          <ac:chgData name="Sapra, Sumit" userId="db86b0c2-b5e8-4e62-8cc0-17c230c85131" providerId="ADAL" clId="{FB6EDA99-BA80-44D5-B04B-A424D77C8295}" dt="2020-12-06T05:58:20.243" v="40" actId="26606"/>
          <ac:picMkLst>
            <pc:docMk/>
            <pc:sldMk cId="1199511620" sldId="271"/>
            <ac:picMk id="52" creationId="{AE3D1B65-8ADA-4FCB-B520-9630C1E8C110}"/>
          </ac:picMkLst>
        </pc:picChg>
        <pc:picChg chg="add mod">
          <ac:chgData name="Sapra, Sumit" userId="db86b0c2-b5e8-4e62-8cc0-17c230c85131" providerId="ADAL" clId="{FB6EDA99-BA80-44D5-B04B-A424D77C8295}" dt="2020-12-06T05:58:26.693" v="46" actId="26606"/>
          <ac:picMkLst>
            <pc:docMk/>
            <pc:sldMk cId="1199511620" sldId="271"/>
            <ac:picMk id="59" creationId="{3E04F8AA-34A9-443E-B7CB-AF1C194BFC0D}"/>
          </ac:picMkLst>
        </pc:picChg>
      </pc:sldChg>
      <pc:sldChg chg="addSp modSp mod setBg">
        <pc:chgData name="Sapra, Sumit" userId="db86b0c2-b5e8-4e62-8cc0-17c230c85131" providerId="ADAL" clId="{FB6EDA99-BA80-44D5-B04B-A424D77C8295}" dt="2020-12-06T06:33:05.599" v="209" actId="26606"/>
        <pc:sldMkLst>
          <pc:docMk/>
          <pc:sldMk cId="2004313539" sldId="272"/>
        </pc:sldMkLst>
        <pc:spChg chg="mod">
          <ac:chgData name="Sapra, Sumit" userId="db86b0c2-b5e8-4e62-8cc0-17c230c85131" providerId="ADAL" clId="{FB6EDA99-BA80-44D5-B04B-A424D77C8295}" dt="2020-12-06T06:33:05.599" v="209" actId="26606"/>
          <ac:spMkLst>
            <pc:docMk/>
            <pc:sldMk cId="2004313539" sldId="272"/>
            <ac:spMk id="2" creationId="{288AA09B-F608-4BC1-B8B7-B4BDEC5700BB}"/>
          </ac:spMkLst>
        </pc:spChg>
        <pc:spChg chg="add">
          <ac:chgData name="Sapra, Sumit" userId="db86b0c2-b5e8-4e62-8cc0-17c230c85131" providerId="ADAL" clId="{FB6EDA99-BA80-44D5-B04B-A424D77C8295}" dt="2020-12-06T06:33:05.599" v="209" actId="26606"/>
          <ac:spMkLst>
            <pc:docMk/>
            <pc:sldMk cId="2004313539" sldId="272"/>
            <ac:spMk id="9" creationId="{8D06CE56-3881-4ADA-8CEF-D18B02C242A3}"/>
          </ac:spMkLst>
        </pc:spChg>
        <pc:spChg chg="add">
          <ac:chgData name="Sapra, Sumit" userId="db86b0c2-b5e8-4e62-8cc0-17c230c85131" providerId="ADAL" clId="{FB6EDA99-BA80-44D5-B04B-A424D77C8295}" dt="2020-12-06T06:33:05.599" v="209" actId="26606"/>
          <ac:spMkLst>
            <pc:docMk/>
            <pc:sldMk cId="2004313539" sldId="272"/>
            <ac:spMk id="11" creationId="{79F3C543-62EC-4433-9C93-A2CD8764E9B4}"/>
          </ac:spMkLst>
        </pc:spChg>
        <pc:spChg chg="add">
          <ac:chgData name="Sapra, Sumit" userId="db86b0c2-b5e8-4e62-8cc0-17c230c85131" providerId="ADAL" clId="{FB6EDA99-BA80-44D5-B04B-A424D77C8295}" dt="2020-12-06T06:33:05.599" v="209" actId="26606"/>
          <ac:spMkLst>
            <pc:docMk/>
            <pc:sldMk cId="2004313539" sldId="272"/>
            <ac:spMk id="13" creationId="{5DCB5928-DC7D-4612-9922-441966E15627}"/>
          </ac:spMkLst>
        </pc:spChg>
        <pc:spChg chg="add">
          <ac:chgData name="Sapra, Sumit" userId="db86b0c2-b5e8-4e62-8cc0-17c230c85131" providerId="ADAL" clId="{FB6EDA99-BA80-44D5-B04B-A424D77C8295}" dt="2020-12-06T06:33:05.599" v="209" actId="26606"/>
          <ac:spMkLst>
            <pc:docMk/>
            <pc:sldMk cId="2004313539" sldId="272"/>
            <ac:spMk id="15" creationId="{682C1161-1736-45EC-99B7-33F3CAE9D517}"/>
          </ac:spMkLst>
        </pc:spChg>
        <pc:spChg chg="add">
          <ac:chgData name="Sapra, Sumit" userId="db86b0c2-b5e8-4e62-8cc0-17c230c85131" providerId="ADAL" clId="{FB6EDA99-BA80-44D5-B04B-A424D77C8295}" dt="2020-12-06T06:33:05.599" v="209" actId="26606"/>
          <ac:spMkLst>
            <pc:docMk/>
            <pc:sldMk cId="2004313539" sldId="272"/>
            <ac:spMk id="17" creationId="{84D4DDB8-B68F-45B0-9F62-C4279996F672}"/>
          </ac:spMkLst>
        </pc:spChg>
        <pc:spChg chg="add">
          <ac:chgData name="Sapra, Sumit" userId="db86b0c2-b5e8-4e62-8cc0-17c230c85131" providerId="ADAL" clId="{FB6EDA99-BA80-44D5-B04B-A424D77C8295}" dt="2020-12-06T06:33:05.599" v="209" actId="26606"/>
          <ac:spMkLst>
            <pc:docMk/>
            <pc:sldMk cId="2004313539" sldId="272"/>
            <ac:spMk id="19" creationId="{AF2F604E-43BE-4DC3-B983-E071523364F8}"/>
          </ac:spMkLst>
        </pc:spChg>
        <pc:spChg chg="add">
          <ac:chgData name="Sapra, Sumit" userId="db86b0c2-b5e8-4e62-8cc0-17c230c85131" providerId="ADAL" clId="{FB6EDA99-BA80-44D5-B04B-A424D77C8295}" dt="2020-12-06T06:33:05.599" v="209" actId="26606"/>
          <ac:spMkLst>
            <pc:docMk/>
            <pc:sldMk cId="2004313539" sldId="272"/>
            <ac:spMk id="21" creationId="{08C9B587-E65E-4B52-B37C-ABEBB6E87928}"/>
          </ac:spMkLst>
        </pc:spChg>
        <pc:picChg chg="add">
          <ac:chgData name="Sapra, Sumit" userId="db86b0c2-b5e8-4e62-8cc0-17c230c85131" providerId="ADAL" clId="{FB6EDA99-BA80-44D5-B04B-A424D77C8295}" dt="2020-12-06T06:33:05.599" v="209" actId="26606"/>
          <ac:picMkLst>
            <pc:docMk/>
            <pc:sldMk cId="2004313539" sldId="272"/>
            <ac:picMk id="6" creationId="{1BB62116-27F2-4BAC-8946-1B404E0C2471}"/>
          </ac:picMkLst>
        </pc:picChg>
      </pc:sldChg>
    </pc:docChg>
  </pc:docChgLst>
  <pc:docChgLst>
    <pc:chgData name="Chow, Laura" userId="S::lxc123930@utdallas.edu::7e0e1837-3bde-43bf-8181-08c287f52dcb" providerId="AD" clId="Web-{9B876A04-6150-4155-A627-09FCD3FB936E}"/>
    <pc:docChg chg="addSld modSld">
      <pc:chgData name="Chow, Laura" userId="S::lxc123930@utdallas.edu::7e0e1837-3bde-43bf-8181-08c287f52dcb" providerId="AD" clId="Web-{9B876A04-6150-4155-A627-09FCD3FB936E}" dt="2020-12-06T04:06:29.294" v="590" actId="20577"/>
      <pc:docMkLst>
        <pc:docMk/>
      </pc:docMkLst>
      <pc:sldChg chg="modSp new">
        <pc:chgData name="Chow, Laura" userId="S::lxc123930@utdallas.edu::7e0e1837-3bde-43bf-8181-08c287f52dcb" providerId="AD" clId="Web-{9B876A04-6150-4155-A627-09FCD3FB936E}" dt="2020-12-06T04:06:29.294" v="589" actId="20577"/>
        <pc:sldMkLst>
          <pc:docMk/>
          <pc:sldMk cId="161804834" sldId="259"/>
        </pc:sldMkLst>
        <pc:spChg chg="mod">
          <ac:chgData name="Chow, Laura" userId="S::lxc123930@utdallas.edu::7e0e1837-3bde-43bf-8181-08c287f52dcb" providerId="AD" clId="Web-{9B876A04-6150-4155-A627-09FCD3FB936E}" dt="2020-12-06T03:58:37.017" v="21" actId="20577"/>
          <ac:spMkLst>
            <pc:docMk/>
            <pc:sldMk cId="161804834" sldId="259"/>
            <ac:spMk id="2" creationId="{142E1711-B8A9-4852-9C38-FD10E2E35A0C}"/>
          </ac:spMkLst>
        </pc:spChg>
        <pc:spChg chg="mod">
          <ac:chgData name="Chow, Laura" userId="S::lxc123930@utdallas.edu::7e0e1837-3bde-43bf-8181-08c287f52dcb" providerId="AD" clId="Web-{9B876A04-6150-4155-A627-09FCD3FB936E}" dt="2020-12-06T04:06:29.294" v="589" actId="20577"/>
          <ac:spMkLst>
            <pc:docMk/>
            <pc:sldMk cId="161804834" sldId="259"/>
            <ac:spMk id="3" creationId="{BDB29C4A-B7B3-422D-B32A-6AC77824945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5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A925FE-DF41-4B53-AD68-46BF096C6D8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1B2495D-D471-4E7F-A6EA-879449D9B1D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Tables divided into 5 parts</a:t>
          </a:r>
          <a:endParaRPr lang="en-US"/>
        </a:p>
      </dgm:t>
    </dgm:pt>
    <dgm:pt modelId="{CFC76D8C-A91F-4ED6-9B4F-D08590D0A9AA}" type="parTrans" cxnId="{194E7060-80C5-488C-9A45-33C97BC8A78A}">
      <dgm:prSet/>
      <dgm:spPr/>
      <dgm:t>
        <a:bodyPr/>
        <a:lstStyle/>
        <a:p>
          <a:endParaRPr lang="en-US"/>
        </a:p>
      </dgm:t>
    </dgm:pt>
    <dgm:pt modelId="{308218BC-1439-4324-BD1F-7F24F8B9C51C}" type="sibTrans" cxnId="{194E7060-80C5-488C-9A45-33C97BC8A78A}">
      <dgm:prSet/>
      <dgm:spPr/>
      <dgm:t>
        <a:bodyPr/>
        <a:lstStyle/>
        <a:p>
          <a:endParaRPr lang="en-US"/>
        </a:p>
      </dgm:t>
    </dgm:pt>
    <dgm:pt modelId="{DCC6E619-5013-4443-99A0-C99B25DDF29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Each person worked separately on EDA in Python/R</a:t>
          </a:r>
          <a:endParaRPr lang="en-US"/>
        </a:p>
      </dgm:t>
    </dgm:pt>
    <dgm:pt modelId="{6E3A7ECA-5AD8-45FD-8CD5-529336F7234A}" type="parTrans" cxnId="{3973EAD6-ACD2-47B4-9F59-FE621057BDAC}">
      <dgm:prSet/>
      <dgm:spPr/>
      <dgm:t>
        <a:bodyPr/>
        <a:lstStyle/>
        <a:p>
          <a:endParaRPr lang="en-US"/>
        </a:p>
      </dgm:t>
    </dgm:pt>
    <dgm:pt modelId="{EE44C4BE-E7CD-4F4E-BE03-42AD1F1EDBF3}" type="sibTrans" cxnId="{3973EAD6-ACD2-47B4-9F59-FE621057BDAC}">
      <dgm:prSet/>
      <dgm:spPr/>
      <dgm:t>
        <a:bodyPr/>
        <a:lstStyle/>
        <a:p>
          <a:endParaRPr lang="en-US"/>
        </a:p>
      </dgm:t>
    </dgm:pt>
    <dgm:pt modelId="{FF0B0133-6F2A-4C4C-9CF3-E2F56631526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Brainstormed analysis and understood data before moving to Tableau</a:t>
          </a:r>
          <a:endParaRPr lang="en-US"/>
        </a:p>
      </dgm:t>
    </dgm:pt>
    <dgm:pt modelId="{CAF50C74-2669-408D-818D-7FB2D8932E24}" type="parTrans" cxnId="{68FC3BA8-E840-48EA-BF74-7B5A3B710A78}">
      <dgm:prSet/>
      <dgm:spPr/>
      <dgm:t>
        <a:bodyPr/>
        <a:lstStyle/>
        <a:p>
          <a:endParaRPr lang="en-US"/>
        </a:p>
      </dgm:t>
    </dgm:pt>
    <dgm:pt modelId="{0ECE89A6-BE25-4F41-ACAC-137C421B9979}" type="sibTrans" cxnId="{68FC3BA8-E840-48EA-BF74-7B5A3B710A78}">
      <dgm:prSet/>
      <dgm:spPr/>
      <dgm:t>
        <a:bodyPr/>
        <a:lstStyle/>
        <a:p>
          <a:endParaRPr lang="en-US"/>
        </a:p>
      </dgm:t>
    </dgm:pt>
    <dgm:pt modelId="{82FDB0C1-F4F6-4E2E-AD05-0367146C622F}" type="pres">
      <dgm:prSet presAssocID="{02A925FE-DF41-4B53-AD68-46BF096C6D86}" presName="root" presStyleCnt="0">
        <dgm:presLayoutVars>
          <dgm:dir/>
          <dgm:resizeHandles val="exact"/>
        </dgm:presLayoutVars>
      </dgm:prSet>
      <dgm:spPr/>
    </dgm:pt>
    <dgm:pt modelId="{7886BF7E-EC46-4F37-9EDF-AA0186204B44}" type="pres">
      <dgm:prSet presAssocID="{A1B2495D-D471-4E7F-A6EA-879449D9B1D8}" presName="compNode" presStyleCnt="0"/>
      <dgm:spPr/>
    </dgm:pt>
    <dgm:pt modelId="{CE419F94-A486-48F7-AA61-158CF7982233}" type="pres">
      <dgm:prSet presAssocID="{A1B2495D-D471-4E7F-A6EA-879449D9B1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1FEFAAA-431E-4D14-810F-9890C6D995BA}" type="pres">
      <dgm:prSet presAssocID="{A1B2495D-D471-4E7F-A6EA-879449D9B1D8}" presName="spaceRect" presStyleCnt="0"/>
      <dgm:spPr/>
    </dgm:pt>
    <dgm:pt modelId="{F9284537-69D7-4481-8B80-2189EB333B65}" type="pres">
      <dgm:prSet presAssocID="{A1B2495D-D471-4E7F-A6EA-879449D9B1D8}" presName="textRect" presStyleLbl="revTx" presStyleIdx="0" presStyleCnt="3">
        <dgm:presLayoutVars>
          <dgm:chMax val="1"/>
          <dgm:chPref val="1"/>
        </dgm:presLayoutVars>
      </dgm:prSet>
      <dgm:spPr/>
    </dgm:pt>
    <dgm:pt modelId="{6FF7CAE7-7AA8-4719-8632-7268A7EDC6FD}" type="pres">
      <dgm:prSet presAssocID="{308218BC-1439-4324-BD1F-7F24F8B9C51C}" presName="sibTrans" presStyleCnt="0"/>
      <dgm:spPr/>
    </dgm:pt>
    <dgm:pt modelId="{93750D2A-E910-4A95-B00D-CBE53E653EF6}" type="pres">
      <dgm:prSet presAssocID="{DCC6E619-5013-4443-99A0-C99B25DDF29C}" presName="compNode" presStyleCnt="0"/>
      <dgm:spPr/>
    </dgm:pt>
    <dgm:pt modelId="{EEBAA150-0C2C-4811-B8CA-FDEF246F84AA}" type="pres">
      <dgm:prSet presAssocID="{DCC6E619-5013-4443-99A0-C99B25DDF29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098BCE4A-0B01-456C-9BE4-722FFA20BAAA}" type="pres">
      <dgm:prSet presAssocID="{DCC6E619-5013-4443-99A0-C99B25DDF29C}" presName="spaceRect" presStyleCnt="0"/>
      <dgm:spPr/>
    </dgm:pt>
    <dgm:pt modelId="{A96FCDD9-45D1-4246-8883-FD3C25EC4A76}" type="pres">
      <dgm:prSet presAssocID="{DCC6E619-5013-4443-99A0-C99B25DDF29C}" presName="textRect" presStyleLbl="revTx" presStyleIdx="1" presStyleCnt="3">
        <dgm:presLayoutVars>
          <dgm:chMax val="1"/>
          <dgm:chPref val="1"/>
        </dgm:presLayoutVars>
      </dgm:prSet>
      <dgm:spPr/>
    </dgm:pt>
    <dgm:pt modelId="{546A3600-8DD5-40AD-B55A-847D9F17373F}" type="pres">
      <dgm:prSet presAssocID="{EE44C4BE-E7CD-4F4E-BE03-42AD1F1EDBF3}" presName="sibTrans" presStyleCnt="0"/>
      <dgm:spPr/>
    </dgm:pt>
    <dgm:pt modelId="{C9BC9AAE-392D-496B-A73D-75203C270452}" type="pres">
      <dgm:prSet presAssocID="{FF0B0133-6F2A-4C4C-9CF3-E2F56631526B}" presName="compNode" presStyleCnt="0"/>
      <dgm:spPr/>
    </dgm:pt>
    <dgm:pt modelId="{DAE80AA6-28CF-4253-A540-15B120DE84E1}" type="pres">
      <dgm:prSet presAssocID="{FF0B0133-6F2A-4C4C-9CF3-E2F5663152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AE7051E-718A-4AE4-8986-70FAD30D9A47}" type="pres">
      <dgm:prSet presAssocID="{FF0B0133-6F2A-4C4C-9CF3-E2F56631526B}" presName="spaceRect" presStyleCnt="0"/>
      <dgm:spPr/>
    </dgm:pt>
    <dgm:pt modelId="{6EF52E25-1D00-42BD-8F04-B7E17E03C4C4}" type="pres">
      <dgm:prSet presAssocID="{FF0B0133-6F2A-4C4C-9CF3-E2F5663152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94E7060-80C5-488C-9A45-33C97BC8A78A}" srcId="{02A925FE-DF41-4B53-AD68-46BF096C6D86}" destId="{A1B2495D-D471-4E7F-A6EA-879449D9B1D8}" srcOrd="0" destOrd="0" parTransId="{CFC76D8C-A91F-4ED6-9B4F-D08590D0A9AA}" sibTransId="{308218BC-1439-4324-BD1F-7F24F8B9C51C}"/>
    <dgm:cxn modelId="{904A0C9A-F0E0-4255-AF28-357543C99870}" type="presOf" srcId="{FF0B0133-6F2A-4C4C-9CF3-E2F56631526B}" destId="{6EF52E25-1D00-42BD-8F04-B7E17E03C4C4}" srcOrd="0" destOrd="0" presId="urn:microsoft.com/office/officeart/2018/2/layout/IconLabelList"/>
    <dgm:cxn modelId="{641B379C-1316-4800-83B5-4C294B419F3A}" type="presOf" srcId="{DCC6E619-5013-4443-99A0-C99B25DDF29C}" destId="{A96FCDD9-45D1-4246-8883-FD3C25EC4A76}" srcOrd="0" destOrd="0" presId="urn:microsoft.com/office/officeart/2018/2/layout/IconLabelList"/>
    <dgm:cxn modelId="{68FC3BA8-E840-48EA-BF74-7B5A3B710A78}" srcId="{02A925FE-DF41-4B53-AD68-46BF096C6D86}" destId="{FF0B0133-6F2A-4C4C-9CF3-E2F56631526B}" srcOrd="2" destOrd="0" parTransId="{CAF50C74-2669-408D-818D-7FB2D8932E24}" sibTransId="{0ECE89A6-BE25-4F41-ACAC-137C421B9979}"/>
    <dgm:cxn modelId="{A3F65BB9-FF7E-4201-9CA7-625E474B75CD}" type="presOf" srcId="{02A925FE-DF41-4B53-AD68-46BF096C6D86}" destId="{82FDB0C1-F4F6-4E2E-AD05-0367146C622F}" srcOrd="0" destOrd="0" presId="urn:microsoft.com/office/officeart/2018/2/layout/IconLabelList"/>
    <dgm:cxn modelId="{015B48D6-E3D0-4724-A7CA-428F6D1B2281}" type="presOf" srcId="{A1B2495D-D471-4E7F-A6EA-879449D9B1D8}" destId="{F9284537-69D7-4481-8B80-2189EB333B65}" srcOrd="0" destOrd="0" presId="urn:microsoft.com/office/officeart/2018/2/layout/IconLabelList"/>
    <dgm:cxn modelId="{3973EAD6-ACD2-47B4-9F59-FE621057BDAC}" srcId="{02A925FE-DF41-4B53-AD68-46BF096C6D86}" destId="{DCC6E619-5013-4443-99A0-C99B25DDF29C}" srcOrd="1" destOrd="0" parTransId="{6E3A7ECA-5AD8-45FD-8CD5-529336F7234A}" sibTransId="{EE44C4BE-E7CD-4F4E-BE03-42AD1F1EDBF3}"/>
    <dgm:cxn modelId="{CC878357-2F10-4DE0-B3FE-6489CAAFB320}" type="presParOf" srcId="{82FDB0C1-F4F6-4E2E-AD05-0367146C622F}" destId="{7886BF7E-EC46-4F37-9EDF-AA0186204B44}" srcOrd="0" destOrd="0" presId="urn:microsoft.com/office/officeart/2018/2/layout/IconLabelList"/>
    <dgm:cxn modelId="{0493DAA9-BC92-4275-8AA0-F3A8929F5C0F}" type="presParOf" srcId="{7886BF7E-EC46-4F37-9EDF-AA0186204B44}" destId="{CE419F94-A486-48F7-AA61-158CF7982233}" srcOrd="0" destOrd="0" presId="urn:microsoft.com/office/officeart/2018/2/layout/IconLabelList"/>
    <dgm:cxn modelId="{4ECC44B1-C80E-4EAB-88C2-88CF10077546}" type="presParOf" srcId="{7886BF7E-EC46-4F37-9EDF-AA0186204B44}" destId="{61FEFAAA-431E-4D14-810F-9890C6D995BA}" srcOrd="1" destOrd="0" presId="urn:microsoft.com/office/officeart/2018/2/layout/IconLabelList"/>
    <dgm:cxn modelId="{603C785E-1D64-49C3-B359-6143CF9BDEC1}" type="presParOf" srcId="{7886BF7E-EC46-4F37-9EDF-AA0186204B44}" destId="{F9284537-69D7-4481-8B80-2189EB333B65}" srcOrd="2" destOrd="0" presId="urn:microsoft.com/office/officeart/2018/2/layout/IconLabelList"/>
    <dgm:cxn modelId="{3BC1C5D1-7A51-4554-924F-7AB79597D7CF}" type="presParOf" srcId="{82FDB0C1-F4F6-4E2E-AD05-0367146C622F}" destId="{6FF7CAE7-7AA8-4719-8632-7268A7EDC6FD}" srcOrd="1" destOrd="0" presId="urn:microsoft.com/office/officeart/2018/2/layout/IconLabelList"/>
    <dgm:cxn modelId="{5EA73BC7-31DB-44F6-A464-5CEC27528B79}" type="presParOf" srcId="{82FDB0C1-F4F6-4E2E-AD05-0367146C622F}" destId="{93750D2A-E910-4A95-B00D-CBE53E653EF6}" srcOrd="2" destOrd="0" presId="urn:microsoft.com/office/officeart/2018/2/layout/IconLabelList"/>
    <dgm:cxn modelId="{B4A93A0C-09F0-4C5B-83FD-ECC68E821E82}" type="presParOf" srcId="{93750D2A-E910-4A95-B00D-CBE53E653EF6}" destId="{EEBAA150-0C2C-4811-B8CA-FDEF246F84AA}" srcOrd="0" destOrd="0" presId="urn:microsoft.com/office/officeart/2018/2/layout/IconLabelList"/>
    <dgm:cxn modelId="{4B53F4F9-D1F2-42E1-BB6E-82BC305C66FD}" type="presParOf" srcId="{93750D2A-E910-4A95-B00D-CBE53E653EF6}" destId="{098BCE4A-0B01-456C-9BE4-722FFA20BAAA}" srcOrd="1" destOrd="0" presId="urn:microsoft.com/office/officeart/2018/2/layout/IconLabelList"/>
    <dgm:cxn modelId="{B8F7B98A-2B56-40AB-AD17-2C1D28C5B968}" type="presParOf" srcId="{93750D2A-E910-4A95-B00D-CBE53E653EF6}" destId="{A96FCDD9-45D1-4246-8883-FD3C25EC4A76}" srcOrd="2" destOrd="0" presId="urn:microsoft.com/office/officeart/2018/2/layout/IconLabelList"/>
    <dgm:cxn modelId="{D4A12B6E-B1DC-4E44-BD73-C0371CA9BAB4}" type="presParOf" srcId="{82FDB0C1-F4F6-4E2E-AD05-0367146C622F}" destId="{546A3600-8DD5-40AD-B55A-847D9F17373F}" srcOrd="3" destOrd="0" presId="urn:microsoft.com/office/officeart/2018/2/layout/IconLabelList"/>
    <dgm:cxn modelId="{C0700DA2-ECB8-462D-9FA5-53B5DBC0FCB2}" type="presParOf" srcId="{82FDB0C1-F4F6-4E2E-AD05-0367146C622F}" destId="{C9BC9AAE-392D-496B-A73D-75203C270452}" srcOrd="4" destOrd="0" presId="urn:microsoft.com/office/officeart/2018/2/layout/IconLabelList"/>
    <dgm:cxn modelId="{9EA15CCA-090D-46C8-B539-C014F25471C6}" type="presParOf" srcId="{C9BC9AAE-392D-496B-A73D-75203C270452}" destId="{DAE80AA6-28CF-4253-A540-15B120DE84E1}" srcOrd="0" destOrd="0" presId="urn:microsoft.com/office/officeart/2018/2/layout/IconLabelList"/>
    <dgm:cxn modelId="{087FCC84-970B-40AF-8C06-5350AD22B748}" type="presParOf" srcId="{C9BC9AAE-392D-496B-A73D-75203C270452}" destId="{0AE7051E-718A-4AE4-8986-70FAD30D9A47}" srcOrd="1" destOrd="0" presId="urn:microsoft.com/office/officeart/2018/2/layout/IconLabelList"/>
    <dgm:cxn modelId="{B82D6C56-7706-425C-A6F0-0D6E99A3D940}" type="presParOf" srcId="{C9BC9AAE-392D-496B-A73D-75203C270452}" destId="{6EF52E25-1D00-42BD-8F04-B7E17E03C4C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FF7466-79E2-4C5F-A1B4-69EB6EA4392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C9AA300-18F7-4477-8180-A43DF33314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Remote areas with less sellers</a:t>
          </a:r>
        </a:p>
      </dgm:t>
    </dgm:pt>
    <dgm:pt modelId="{A32AB4EE-8ED1-4050-9054-F13111EE5A41}" type="parTrans" cxnId="{35EEAFFC-E2D8-4116-BF7D-4C5FEFED8A45}">
      <dgm:prSet/>
      <dgm:spPr/>
      <dgm:t>
        <a:bodyPr/>
        <a:lstStyle/>
        <a:p>
          <a:endParaRPr lang="en-US"/>
        </a:p>
      </dgm:t>
    </dgm:pt>
    <dgm:pt modelId="{5D907A71-BEE4-449E-8665-94E0985D957D}" type="sibTrans" cxnId="{35EEAFFC-E2D8-4116-BF7D-4C5FEFED8A45}">
      <dgm:prSet/>
      <dgm:spPr/>
      <dgm:t>
        <a:bodyPr/>
        <a:lstStyle/>
        <a:p>
          <a:endParaRPr lang="en-US"/>
        </a:p>
      </dgm:t>
    </dgm:pt>
    <dgm:pt modelId="{D648BDE3-6030-4D92-9B84-4A5FA23ED0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Low population density, less wealthy regions</a:t>
          </a:r>
        </a:p>
      </dgm:t>
    </dgm:pt>
    <dgm:pt modelId="{2AD8F42C-479C-4782-986F-420142458CEB}" type="parTrans" cxnId="{6B6E77FA-F10C-4CA7-A98E-14CA741FAA5C}">
      <dgm:prSet/>
      <dgm:spPr/>
      <dgm:t>
        <a:bodyPr/>
        <a:lstStyle/>
        <a:p>
          <a:endParaRPr lang="en-US"/>
        </a:p>
      </dgm:t>
    </dgm:pt>
    <dgm:pt modelId="{CF9A8539-4A5A-4A2E-92D5-9DE81175EBD6}" type="sibTrans" cxnId="{6B6E77FA-F10C-4CA7-A98E-14CA741FAA5C}">
      <dgm:prSet/>
      <dgm:spPr/>
      <dgm:t>
        <a:bodyPr/>
        <a:lstStyle/>
        <a:p>
          <a:endParaRPr lang="en-US"/>
        </a:p>
      </dgm:t>
    </dgm:pt>
    <dgm:pt modelId="{C1A1CBA8-5DF6-45CC-B407-28EC120DE7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Probably less access to internet</a:t>
          </a:r>
        </a:p>
      </dgm:t>
    </dgm:pt>
    <dgm:pt modelId="{E0FD16B7-BDF4-4568-8306-C1A4C0213C52}" type="parTrans" cxnId="{6BA6E37B-4326-4D2B-9FEE-BAB37D9312E9}">
      <dgm:prSet/>
      <dgm:spPr/>
      <dgm:t>
        <a:bodyPr/>
        <a:lstStyle/>
        <a:p>
          <a:endParaRPr lang="en-US"/>
        </a:p>
      </dgm:t>
    </dgm:pt>
    <dgm:pt modelId="{725255EB-9FD3-4D74-A534-19F8C965EEB1}" type="sibTrans" cxnId="{6BA6E37B-4326-4D2B-9FEE-BAB37D9312E9}">
      <dgm:prSet/>
      <dgm:spPr/>
      <dgm:t>
        <a:bodyPr/>
        <a:lstStyle/>
        <a:p>
          <a:endParaRPr lang="en-US"/>
        </a:p>
      </dgm:t>
    </dgm:pt>
    <dgm:pt modelId="{82DDFD7C-6652-48C3-829B-DE6405BB11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What should OLIST do?</a:t>
          </a:r>
          <a:endParaRPr lang="en-US"/>
        </a:p>
      </dgm:t>
    </dgm:pt>
    <dgm:pt modelId="{CD9C3346-DEEE-4DD8-BCC7-A93E77ECDF13}" type="parTrans" cxnId="{958CC728-6895-4328-A765-EE86B1804D57}">
      <dgm:prSet/>
      <dgm:spPr/>
      <dgm:t>
        <a:bodyPr/>
        <a:lstStyle/>
        <a:p>
          <a:endParaRPr lang="en-US"/>
        </a:p>
      </dgm:t>
    </dgm:pt>
    <dgm:pt modelId="{133BA9FD-B589-44F1-837D-41132C864668}" type="sibTrans" cxnId="{958CC728-6895-4328-A765-EE86B1804D57}">
      <dgm:prSet/>
      <dgm:spPr/>
      <dgm:t>
        <a:bodyPr/>
        <a:lstStyle/>
        <a:p>
          <a:endParaRPr lang="en-US"/>
        </a:p>
      </dgm:t>
    </dgm:pt>
    <dgm:pt modelId="{8E3C802E-11C4-47C4-851A-00A81391EB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 dirty="0">
              <a:solidFill>
                <a:srgbClr val="FF0000"/>
              </a:solidFill>
            </a:rPr>
            <a:t>focus on items not available in local stores</a:t>
          </a:r>
          <a:r>
            <a:rPr lang="en-US" b="1" i="1" dirty="0">
              <a:solidFill>
                <a:srgbClr val="FF0000"/>
              </a:solidFill>
              <a:latin typeface="Avenir Next LT Pro"/>
            </a:rPr>
            <a:t> in these areas</a:t>
          </a:r>
          <a:endParaRPr lang="en-US" b="1" i="1" dirty="0">
            <a:solidFill>
              <a:srgbClr val="FF0000"/>
            </a:solidFill>
          </a:endParaRPr>
        </a:p>
      </dgm:t>
    </dgm:pt>
    <dgm:pt modelId="{B124ED68-32E4-43B5-A7F1-13BB05DB489A}" type="parTrans" cxnId="{E6FD6D64-7495-44DC-9455-F0A797CE2285}">
      <dgm:prSet/>
      <dgm:spPr/>
      <dgm:t>
        <a:bodyPr/>
        <a:lstStyle/>
        <a:p>
          <a:endParaRPr lang="en-US"/>
        </a:p>
      </dgm:t>
    </dgm:pt>
    <dgm:pt modelId="{46A314F2-A0BA-42E5-8AE2-5E25196D3AAB}" type="sibTrans" cxnId="{E6FD6D64-7495-44DC-9455-F0A797CE2285}">
      <dgm:prSet/>
      <dgm:spPr/>
      <dgm:t>
        <a:bodyPr/>
        <a:lstStyle/>
        <a:p>
          <a:endParaRPr lang="en-US"/>
        </a:p>
      </dgm:t>
    </dgm:pt>
    <dgm:pt modelId="{D8736933-FF3D-449B-B91A-2592563514DC}" type="pres">
      <dgm:prSet presAssocID="{6AFF7466-79E2-4C5F-A1B4-69EB6EA4392A}" presName="root" presStyleCnt="0">
        <dgm:presLayoutVars>
          <dgm:dir/>
          <dgm:resizeHandles val="exact"/>
        </dgm:presLayoutVars>
      </dgm:prSet>
      <dgm:spPr/>
    </dgm:pt>
    <dgm:pt modelId="{FDF60EE4-3B80-4627-A455-6C453500F740}" type="pres">
      <dgm:prSet presAssocID="{3C9AA300-18F7-4477-8180-A43DF3331427}" presName="compNode" presStyleCnt="0"/>
      <dgm:spPr/>
    </dgm:pt>
    <dgm:pt modelId="{5F50EE86-2AE6-4214-9106-D4DD64F8F976}" type="pres">
      <dgm:prSet presAssocID="{3C9AA300-18F7-4477-8180-A43DF3331427}" presName="bgRect" presStyleLbl="bgShp" presStyleIdx="0" presStyleCnt="4"/>
      <dgm:spPr/>
    </dgm:pt>
    <dgm:pt modelId="{639CB815-F8CE-4B3F-BD81-40476D291157}" type="pres">
      <dgm:prSet presAssocID="{3C9AA300-18F7-4477-8180-A43DF333142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frica with solid fill"/>
        </a:ext>
      </dgm:extLst>
    </dgm:pt>
    <dgm:pt modelId="{09A1947E-93D3-4EBA-B5EC-AA91828FFA85}" type="pres">
      <dgm:prSet presAssocID="{3C9AA300-18F7-4477-8180-A43DF3331427}" presName="spaceRect" presStyleCnt="0"/>
      <dgm:spPr/>
    </dgm:pt>
    <dgm:pt modelId="{AC87C947-919F-4DF2-9EE4-8D915016E2B8}" type="pres">
      <dgm:prSet presAssocID="{3C9AA300-18F7-4477-8180-A43DF3331427}" presName="parTx" presStyleLbl="revTx" presStyleIdx="0" presStyleCnt="5">
        <dgm:presLayoutVars>
          <dgm:chMax val="0"/>
          <dgm:chPref val="0"/>
        </dgm:presLayoutVars>
      </dgm:prSet>
      <dgm:spPr/>
    </dgm:pt>
    <dgm:pt modelId="{E179ADC1-AFD4-4EAF-9FC3-775A9E82B6DD}" type="pres">
      <dgm:prSet presAssocID="{5D907A71-BEE4-449E-8665-94E0985D957D}" presName="sibTrans" presStyleCnt="0"/>
      <dgm:spPr/>
    </dgm:pt>
    <dgm:pt modelId="{1A582B9B-7812-4526-82DE-7D25A272F1F9}" type="pres">
      <dgm:prSet presAssocID="{D648BDE3-6030-4D92-9B84-4A5FA23ED05B}" presName="compNode" presStyleCnt="0"/>
      <dgm:spPr/>
    </dgm:pt>
    <dgm:pt modelId="{69911002-0ADD-4E23-A565-84B95AF111CB}" type="pres">
      <dgm:prSet presAssocID="{D648BDE3-6030-4D92-9B84-4A5FA23ED05B}" presName="bgRect" presStyleLbl="bgShp" presStyleIdx="1" presStyleCnt="4"/>
      <dgm:spPr/>
    </dgm:pt>
    <dgm:pt modelId="{D97FAA7C-0265-42A2-A7CE-063D778FB94F}" type="pres">
      <dgm:prSet presAssocID="{D648BDE3-6030-4D92-9B84-4A5FA23ED0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B75CA42-ADA7-432A-83CE-49F1A4ACED16}" type="pres">
      <dgm:prSet presAssocID="{D648BDE3-6030-4D92-9B84-4A5FA23ED05B}" presName="spaceRect" presStyleCnt="0"/>
      <dgm:spPr/>
    </dgm:pt>
    <dgm:pt modelId="{B456F8E4-FDEC-4573-9561-3DB9698EFB52}" type="pres">
      <dgm:prSet presAssocID="{D648BDE3-6030-4D92-9B84-4A5FA23ED05B}" presName="parTx" presStyleLbl="revTx" presStyleIdx="1" presStyleCnt="5">
        <dgm:presLayoutVars>
          <dgm:chMax val="0"/>
          <dgm:chPref val="0"/>
        </dgm:presLayoutVars>
      </dgm:prSet>
      <dgm:spPr/>
    </dgm:pt>
    <dgm:pt modelId="{19473B8D-B930-4EF5-8006-FA7362B71A80}" type="pres">
      <dgm:prSet presAssocID="{CF9A8539-4A5A-4A2E-92D5-9DE81175EBD6}" presName="sibTrans" presStyleCnt="0"/>
      <dgm:spPr/>
    </dgm:pt>
    <dgm:pt modelId="{ACDA2BC4-D55C-448E-A5E2-C3F710C4E7D3}" type="pres">
      <dgm:prSet presAssocID="{C1A1CBA8-5DF6-45CC-B407-28EC120DE719}" presName="compNode" presStyleCnt="0"/>
      <dgm:spPr/>
    </dgm:pt>
    <dgm:pt modelId="{57A91480-4E2D-48A4-86F5-385169E6C4B1}" type="pres">
      <dgm:prSet presAssocID="{C1A1CBA8-5DF6-45CC-B407-28EC120DE719}" presName="bgRect" presStyleLbl="bgShp" presStyleIdx="2" presStyleCnt="4"/>
      <dgm:spPr/>
    </dgm:pt>
    <dgm:pt modelId="{09C52E79-B0AE-45DE-BC9B-D88F8FB3D998}" type="pres">
      <dgm:prSet presAssocID="{C1A1CBA8-5DF6-45CC-B407-28EC120DE7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3D679F2-2341-4536-9F00-A5FC43549A37}" type="pres">
      <dgm:prSet presAssocID="{C1A1CBA8-5DF6-45CC-B407-28EC120DE719}" presName="spaceRect" presStyleCnt="0"/>
      <dgm:spPr/>
    </dgm:pt>
    <dgm:pt modelId="{EF9023B5-64B3-4324-A448-2735EDAF80F0}" type="pres">
      <dgm:prSet presAssocID="{C1A1CBA8-5DF6-45CC-B407-28EC120DE719}" presName="parTx" presStyleLbl="revTx" presStyleIdx="2" presStyleCnt="5">
        <dgm:presLayoutVars>
          <dgm:chMax val="0"/>
          <dgm:chPref val="0"/>
        </dgm:presLayoutVars>
      </dgm:prSet>
      <dgm:spPr/>
    </dgm:pt>
    <dgm:pt modelId="{D03502A1-6C6F-4AF4-9D23-DF1766105EB1}" type="pres">
      <dgm:prSet presAssocID="{725255EB-9FD3-4D74-A534-19F8C965EEB1}" presName="sibTrans" presStyleCnt="0"/>
      <dgm:spPr/>
    </dgm:pt>
    <dgm:pt modelId="{F38C3B04-018F-4D84-B564-C318977A157A}" type="pres">
      <dgm:prSet presAssocID="{82DDFD7C-6652-48C3-829B-DE6405BB112A}" presName="compNode" presStyleCnt="0"/>
      <dgm:spPr/>
    </dgm:pt>
    <dgm:pt modelId="{734EABBC-19D2-4756-8110-78CFBD867CEB}" type="pres">
      <dgm:prSet presAssocID="{82DDFD7C-6652-48C3-829B-DE6405BB112A}" presName="bgRect" presStyleLbl="bgShp" presStyleIdx="3" presStyleCnt="4"/>
      <dgm:spPr/>
    </dgm:pt>
    <dgm:pt modelId="{6E5183A7-47E7-49B8-9476-2742B83AA69C}" type="pres">
      <dgm:prSet presAssocID="{82DDFD7C-6652-48C3-829B-DE6405BB11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5DC0941B-9127-453A-9CC6-B22A7D373ED5}" type="pres">
      <dgm:prSet presAssocID="{82DDFD7C-6652-48C3-829B-DE6405BB112A}" presName="spaceRect" presStyleCnt="0"/>
      <dgm:spPr/>
    </dgm:pt>
    <dgm:pt modelId="{38E8F476-68C8-4BE9-B7B5-F08A086F247C}" type="pres">
      <dgm:prSet presAssocID="{82DDFD7C-6652-48C3-829B-DE6405BB112A}" presName="parTx" presStyleLbl="revTx" presStyleIdx="3" presStyleCnt="5">
        <dgm:presLayoutVars>
          <dgm:chMax val="0"/>
          <dgm:chPref val="0"/>
        </dgm:presLayoutVars>
      </dgm:prSet>
      <dgm:spPr/>
    </dgm:pt>
    <dgm:pt modelId="{6A242D00-EF4D-4A41-91CC-2CF43BE14DB3}" type="pres">
      <dgm:prSet presAssocID="{82DDFD7C-6652-48C3-829B-DE6405BB112A}" presName="desTx" presStyleLbl="revTx" presStyleIdx="4" presStyleCnt="5">
        <dgm:presLayoutVars/>
      </dgm:prSet>
      <dgm:spPr/>
    </dgm:pt>
  </dgm:ptLst>
  <dgm:cxnLst>
    <dgm:cxn modelId="{958CC728-6895-4328-A765-EE86B1804D57}" srcId="{6AFF7466-79E2-4C5F-A1B4-69EB6EA4392A}" destId="{82DDFD7C-6652-48C3-829B-DE6405BB112A}" srcOrd="3" destOrd="0" parTransId="{CD9C3346-DEEE-4DD8-BCC7-A93E77ECDF13}" sibTransId="{133BA9FD-B589-44F1-837D-41132C864668}"/>
    <dgm:cxn modelId="{E6FD6D64-7495-44DC-9455-F0A797CE2285}" srcId="{82DDFD7C-6652-48C3-829B-DE6405BB112A}" destId="{8E3C802E-11C4-47C4-851A-00A81391EB02}" srcOrd="0" destOrd="0" parTransId="{B124ED68-32E4-43B5-A7F1-13BB05DB489A}" sibTransId="{46A314F2-A0BA-42E5-8AE2-5E25196D3AAB}"/>
    <dgm:cxn modelId="{0229386B-394B-42E9-964E-437B33CC5A1B}" type="presOf" srcId="{8E3C802E-11C4-47C4-851A-00A81391EB02}" destId="{6A242D00-EF4D-4A41-91CC-2CF43BE14DB3}" srcOrd="0" destOrd="0" presId="urn:microsoft.com/office/officeart/2018/2/layout/IconVerticalSolidList"/>
    <dgm:cxn modelId="{C547EB4D-BF08-4DA7-B7EE-F338D56ADF90}" type="presOf" srcId="{3C9AA300-18F7-4477-8180-A43DF3331427}" destId="{AC87C947-919F-4DF2-9EE4-8D915016E2B8}" srcOrd="0" destOrd="0" presId="urn:microsoft.com/office/officeart/2018/2/layout/IconVerticalSolidList"/>
    <dgm:cxn modelId="{6BA6E37B-4326-4D2B-9FEE-BAB37D9312E9}" srcId="{6AFF7466-79E2-4C5F-A1B4-69EB6EA4392A}" destId="{C1A1CBA8-5DF6-45CC-B407-28EC120DE719}" srcOrd="2" destOrd="0" parTransId="{E0FD16B7-BDF4-4568-8306-C1A4C0213C52}" sibTransId="{725255EB-9FD3-4D74-A534-19F8C965EEB1}"/>
    <dgm:cxn modelId="{EE49419B-5316-45B0-9C17-D48E98DA5829}" type="presOf" srcId="{82DDFD7C-6652-48C3-829B-DE6405BB112A}" destId="{38E8F476-68C8-4BE9-B7B5-F08A086F247C}" srcOrd="0" destOrd="0" presId="urn:microsoft.com/office/officeart/2018/2/layout/IconVerticalSolidList"/>
    <dgm:cxn modelId="{0AA15EA7-304A-4CCF-935E-628FCE25A83D}" type="presOf" srcId="{C1A1CBA8-5DF6-45CC-B407-28EC120DE719}" destId="{EF9023B5-64B3-4324-A448-2735EDAF80F0}" srcOrd="0" destOrd="0" presId="urn:microsoft.com/office/officeart/2018/2/layout/IconVerticalSolidList"/>
    <dgm:cxn modelId="{EA9535C8-B48C-4A75-97CF-1422D61FF4EC}" type="presOf" srcId="{6AFF7466-79E2-4C5F-A1B4-69EB6EA4392A}" destId="{D8736933-FF3D-449B-B91A-2592563514DC}" srcOrd="0" destOrd="0" presId="urn:microsoft.com/office/officeart/2018/2/layout/IconVerticalSolidList"/>
    <dgm:cxn modelId="{571CB9CD-1C83-4A68-AF79-413166943087}" type="presOf" srcId="{D648BDE3-6030-4D92-9B84-4A5FA23ED05B}" destId="{B456F8E4-FDEC-4573-9561-3DB9698EFB52}" srcOrd="0" destOrd="0" presId="urn:microsoft.com/office/officeart/2018/2/layout/IconVerticalSolidList"/>
    <dgm:cxn modelId="{6B6E77FA-F10C-4CA7-A98E-14CA741FAA5C}" srcId="{6AFF7466-79E2-4C5F-A1B4-69EB6EA4392A}" destId="{D648BDE3-6030-4D92-9B84-4A5FA23ED05B}" srcOrd="1" destOrd="0" parTransId="{2AD8F42C-479C-4782-986F-420142458CEB}" sibTransId="{CF9A8539-4A5A-4A2E-92D5-9DE81175EBD6}"/>
    <dgm:cxn modelId="{35EEAFFC-E2D8-4116-BF7D-4C5FEFED8A45}" srcId="{6AFF7466-79E2-4C5F-A1B4-69EB6EA4392A}" destId="{3C9AA300-18F7-4477-8180-A43DF3331427}" srcOrd="0" destOrd="0" parTransId="{A32AB4EE-8ED1-4050-9054-F13111EE5A41}" sibTransId="{5D907A71-BEE4-449E-8665-94E0985D957D}"/>
    <dgm:cxn modelId="{EE1C66D1-CC6C-4589-89A4-285DB66BD9E0}" type="presParOf" srcId="{D8736933-FF3D-449B-B91A-2592563514DC}" destId="{FDF60EE4-3B80-4627-A455-6C453500F740}" srcOrd="0" destOrd="0" presId="urn:microsoft.com/office/officeart/2018/2/layout/IconVerticalSolidList"/>
    <dgm:cxn modelId="{AA7DE236-E4A3-40CA-90C1-5BD2D5804240}" type="presParOf" srcId="{FDF60EE4-3B80-4627-A455-6C453500F740}" destId="{5F50EE86-2AE6-4214-9106-D4DD64F8F976}" srcOrd="0" destOrd="0" presId="urn:microsoft.com/office/officeart/2018/2/layout/IconVerticalSolidList"/>
    <dgm:cxn modelId="{2057FA1C-B590-4525-963A-A42D260EE96B}" type="presParOf" srcId="{FDF60EE4-3B80-4627-A455-6C453500F740}" destId="{639CB815-F8CE-4B3F-BD81-40476D291157}" srcOrd="1" destOrd="0" presId="urn:microsoft.com/office/officeart/2018/2/layout/IconVerticalSolidList"/>
    <dgm:cxn modelId="{6EC4F16A-D795-4AAA-94F1-897B4F26927A}" type="presParOf" srcId="{FDF60EE4-3B80-4627-A455-6C453500F740}" destId="{09A1947E-93D3-4EBA-B5EC-AA91828FFA85}" srcOrd="2" destOrd="0" presId="urn:microsoft.com/office/officeart/2018/2/layout/IconVerticalSolidList"/>
    <dgm:cxn modelId="{93991814-FFFC-4CB8-9695-9D44B6911227}" type="presParOf" srcId="{FDF60EE4-3B80-4627-A455-6C453500F740}" destId="{AC87C947-919F-4DF2-9EE4-8D915016E2B8}" srcOrd="3" destOrd="0" presId="urn:microsoft.com/office/officeart/2018/2/layout/IconVerticalSolidList"/>
    <dgm:cxn modelId="{3142D91B-1232-45B9-9112-8AB607E8AE23}" type="presParOf" srcId="{D8736933-FF3D-449B-B91A-2592563514DC}" destId="{E179ADC1-AFD4-4EAF-9FC3-775A9E82B6DD}" srcOrd="1" destOrd="0" presId="urn:microsoft.com/office/officeart/2018/2/layout/IconVerticalSolidList"/>
    <dgm:cxn modelId="{2C6A31A2-4EDA-417F-B135-3DE000130A2D}" type="presParOf" srcId="{D8736933-FF3D-449B-B91A-2592563514DC}" destId="{1A582B9B-7812-4526-82DE-7D25A272F1F9}" srcOrd="2" destOrd="0" presId="urn:microsoft.com/office/officeart/2018/2/layout/IconVerticalSolidList"/>
    <dgm:cxn modelId="{1AD5B7AB-C1FD-4DEC-ABAC-081A13765DE8}" type="presParOf" srcId="{1A582B9B-7812-4526-82DE-7D25A272F1F9}" destId="{69911002-0ADD-4E23-A565-84B95AF111CB}" srcOrd="0" destOrd="0" presId="urn:microsoft.com/office/officeart/2018/2/layout/IconVerticalSolidList"/>
    <dgm:cxn modelId="{6C878EB0-0FAF-46E8-9F56-4C7DE13451B6}" type="presParOf" srcId="{1A582B9B-7812-4526-82DE-7D25A272F1F9}" destId="{D97FAA7C-0265-42A2-A7CE-063D778FB94F}" srcOrd="1" destOrd="0" presId="urn:microsoft.com/office/officeart/2018/2/layout/IconVerticalSolidList"/>
    <dgm:cxn modelId="{22522CF2-9453-41B3-BF26-888C8E89A252}" type="presParOf" srcId="{1A582B9B-7812-4526-82DE-7D25A272F1F9}" destId="{6B75CA42-ADA7-432A-83CE-49F1A4ACED16}" srcOrd="2" destOrd="0" presId="urn:microsoft.com/office/officeart/2018/2/layout/IconVerticalSolidList"/>
    <dgm:cxn modelId="{C110900B-D563-4E6D-8D62-65C04BCFCD69}" type="presParOf" srcId="{1A582B9B-7812-4526-82DE-7D25A272F1F9}" destId="{B456F8E4-FDEC-4573-9561-3DB9698EFB52}" srcOrd="3" destOrd="0" presId="urn:microsoft.com/office/officeart/2018/2/layout/IconVerticalSolidList"/>
    <dgm:cxn modelId="{E82A25AB-D618-45B8-B18B-1616955F597B}" type="presParOf" srcId="{D8736933-FF3D-449B-B91A-2592563514DC}" destId="{19473B8D-B930-4EF5-8006-FA7362B71A80}" srcOrd="3" destOrd="0" presId="urn:microsoft.com/office/officeart/2018/2/layout/IconVerticalSolidList"/>
    <dgm:cxn modelId="{41D1DACF-8A78-4E22-BB6D-59DBF4AEA96E}" type="presParOf" srcId="{D8736933-FF3D-449B-B91A-2592563514DC}" destId="{ACDA2BC4-D55C-448E-A5E2-C3F710C4E7D3}" srcOrd="4" destOrd="0" presId="urn:microsoft.com/office/officeart/2018/2/layout/IconVerticalSolidList"/>
    <dgm:cxn modelId="{2E48A3CA-F0F8-4AC6-8D11-78B4312229F3}" type="presParOf" srcId="{ACDA2BC4-D55C-448E-A5E2-C3F710C4E7D3}" destId="{57A91480-4E2D-48A4-86F5-385169E6C4B1}" srcOrd="0" destOrd="0" presId="urn:microsoft.com/office/officeart/2018/2/layout/IconVerticalSolidList"/>
    <dgm:cxn modelId="{33FA3FCE-879A-4AA1-871D-A5768619FA80}" type="presParOf" srcId="{ACDA2BC4-D55C-448E-A5E2-C3F710C4E7D3}" destId="{09C52E79-B0AE-45DE-BC9B-D88F8FB3D998}" srcOrd="1" destOrd="0" presId="urn:microsoft.com/office/officeart/2018/2/layout/IconVerticalSolidList"/>
    <dgm:cxn modelId="{D4E1FDCE-AC3B-4F29-B2BF-6E6A3B544317}" type="presParOf" srcId="{ACDA2BC4-D55C-448E-A5E2-C3F710C4E7D3}" destId="{D3D679F2-2341-4536-9F00-A5FC43549A37}" srcOrd="2" destOrd="0" presId="urn:microsoft.com/office/officeart/2018/2/layout/IconVerticalSolidList"/>
    <dgm:cxn modelId="{D0F3C9B0-51B2-4B62-A2FB-EE2C96916582}" type="presParOf" srcId="{ACDA2BC4-D55C-448E-A5E2-C3F710C4E7D3}" destId="{EF9023B5-64B3-4324-A448-2735EDAF80F0}" srcOrd="3" destOrd="0" presId="urn:microsoft.com/office/officeart/2018/2/layout/IconVerticalSolidList"/>
    <dgm:cxn modelId="{F0CB5E7E-3801-4D79-9452-01DF0A6ADC83}" type="presParOf" srcId="{D8736933-FF3D-449B-B91A-2592563514DC}" destId="{D03502A1-6C6F-4AF4-9D23-DF1766105EB1}" srcOrd="5" destOrd="0" presId="urn:microsoft.com/office/officeart/2018/2/layout/IconVerticalSolidList"/>
    <dgm:cxn modelId="{7CE37685-7A2A-4D46-8FA8-4F541BB7B7A0}" type="presParOf" srcId="{D8736933-FF3D-449B-B91A-2592563514DC}" destId="{F38C3B04-018F-4D84-B564-C318977A157A}" srcOrd="6" destOrd="0" presId="urn:microsoft.com/office/officeart/2018/2/layout/IconVerticalSolidList"/>
    <dgm:cxn modelId="{8E22E9B4-02CE-4AF3-905D-112CD65FB7C3}" type="presParOf" srcId="{F38C3B04-018F-4D84-B564-C318977A157A}" destId="{734EABBC-19D2-4756-8110-78CFBD867CEB}" srcOrd="0" destOrd="0" presId="urn:microsoft.com/office/officeart/2018/2/layout/IconVerticalSolidList"/>
    <dgm:cxn modelId="{65342CF2-8825-4179-B06E-F8BC431A4817}" type="presParOf" srcId="{F38C3B04-018F-4D84-B564-C318977A157A}" destId="{6E5183A7-47E7-49B8-9476-2742B83AA69C}" srcOrd="1" destOrd="0" presId="urn:microsoft.com/office/officeart/2018/2/layout/IconVerticalSolidList"/>
    <dgm:cxn modelId="{698A9A4E-E793-4861-9847-18EC95FA49FA}" type="presParOf" srcId="{F38C3B04-018F-4D84-B564-C318977A157A}" destId="{5DC0941B-9127-453A-9CC6-B22A7D373ED5}" srcOrd="2" destOrd="0" presId="urn:microsoft.com/office/officeart/2018/2/layout/IconVerticalSolidList"/>
    <dgm:cxn modelId="{CF7DD678-37B4-42BA-B464-C61237C29766}" type="presParOf" srcId="{F38C3B04-018F-4D84-B564-C318977A157A}" destId="{38E8F476-68C8-4BE9-B7B5-F08A086F247C}" srcOrd="3" destOrd="0" presId="urn:microsoft.com/office/officeart/2018/2/layout/IconVerticalSolidList"/>
    <dgm:cxn modelId="{853DD25F-9114-4908-822C-8EDF57AE3AAB}" type="presParOf" srcId="{F38C3B04-018F-4D84-B564-C318977A157A}" destId="{6A242D00-EF4D-4A41-91CC-2CF43BE14DB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19F94-A486-48F7-AA61-158CF7982233}">
      <dsp:nvSpPr>
        <dsp:cNvPr id="0" name=""/>
        <dsp:cNvSpPr/>
      </dsp:nvSpPr>
      <dsp:spPr>
        <a:xfrm>
          <a:off x="1209598" y="750280"/>
          <a:ext cx="1299738" cy="12997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84537-69D7-4481-8B80-2189EB333B65}">
      <dsp:nvSpPr>
        <dsp:cNvPr id="0" name=""/>
        <dsp:cNvSpPr/>
      </dsp:nvSpPr>
      <dsp:spPr>
        <a:xfrm>
          <a:off x="415313" y="2406667"/>
          <a:ext cx="28883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Tables divided into 5 parts</a:t>
          </a:r>
          <a:endParaRPr lang="en-US" sz="1500" kern="1200"/>
        </a:p>
      </dsp:txBody>
      <dsp:txXfrm>
        <a:off x="415313" y="2406667"/>
        <a:ext cx="2888307" cy="720000"/>
      </dsp:txXfrm>
    </dsp:sp>
    <dsp:sp modelId="{EEBAA150-0C2C-4811-B8CA-FDEF246F84AA}">
      <dsp:nvSpPr>
        <dsp:cNvPr id="0" name=""/>
        <dsp:cNvSpPr/>
      </dsp:nvSpPr>
      <dsp:spPr>
        <a:xfrm>
          <a:off x="4603358" y="750280"/>
          <a:ext cx="1299738" cy="12997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FCDD9-45D1-4246-8883-FD3C25EC4A76}">
      <dsp:nvSpPr>
        <dsp:cNvPr id="0" name=""/>
        <dsp:cNvSpPr/>
      </dsp:nvSpPr>
      <dsp:spPr>
        <a:xfrm>
          <a:off x="3809074" y="2406667"/>
          <a:ext cx="28883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Each person worked separately on EDA in Python/R</a:t>
          </a:r>
          <a:endParaRPr lang="en-US" sz="1500" kern="1200"/>
        </a:p>
      </dsp:txBody>
      <dsp:txXfrm>
        <a:off x="3809074" y="2406667"/>
        <a:ext cx="2888307" cy="720000"/>
      </dsp:txXfrm>
    </dsp:sp>
    <dsp:sp modelId="{DAE80AA6-28CF-4253-A540-15B120DE84E1}">
      <dsp:nvSpPr>
        <dsp:cNvPr id="0" name=""/>
        <dsp:cNvSpPr/>
      </dsp:nvSpPr>
      <dsp:spPr>
        <a:xfrm>
          <a:off x="7997119" y="750280"/>
          <a:ext cx="1299738" cy="12997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52E25-1D00-42BD-8F04-B7E17E03C4C4}">
      <dsp:nvSpPr>
        <dsp:cNvPr id="0" name=""/>
        <dsp:cNvSpPr/>
      </dsp:nvSpPr>
      <dsp:spPr>
        <a:xfrm>
          <a:off x="7202835" y="2406667"/>
          <a:ext cx="28883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Brainstormed analysis and understood data before moving to Tableau</a:t>
          </a:r>
          <a:endParaRPr lang="en-US" sz="1500" kern="1200"/>
        </a:p>
      </dsp:txBody>
      <dsp:txXfrm>
        <a:off x="7202835" y="2406667"/>
        <a:ext cx="288830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0EE86-2AE6-4214-9106-D4DD64F8F976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9CB815-F8CE-4B3F-BD81-40476D291157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7C947-919F-4DF2-9EE4-8D915016E2B8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Remote areas with less sellers</a:t>
          </a:r>
        </a:p>
      </dsp:txBody>
      <dsp:txXfrm>
        <a:off x="1339618" y="2288"/>
        <a:ext cx="5024605" cy="1159843"/>
      </dsp:txXfrm>
    </dsp:sp>
    <dsp:sp modelId="{69911002-0ADD-4E23-A565-84B95AF111CB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FAA7C-0265-42A2-A7CE-063D778FB94F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6F8E4-FDEC-4573-9561-3DB9698EFB52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Low population density, less wealthy regions</a:t>
          </a:r>
        </a:p>
      </dsp:txBody>
      <dsp:txXfrm>
        <a:off x="1339618" y="1452092"/>
        <a:ext cx="5024605" cy="1159843"/>
      </dsp:txXfrm>
    </dsp:sp>
    <dsp:sp modelId="{57A91480-4E2D-48A4-86F5-385169E6C4B1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C52E79-B0AE-45DE-BC9B-D88F8FB3D998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023B5-64B3-4324-A448-2735EDAF80F0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Probably less access to internet</a:t>
          </a:r>
        </a:p>
      </dsp:txBody>
      <dsp:txXfrm>
        <a:off x="1339618" y="2901896"/>
        <a:ext cx="5024605" cy="1159843"/>
      </dsp:txXfrm>
    </dsp:sp>
    <dsp:sp modelId="{734EABBC-19D2-4756-8110-78CFBD867CEB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5183A7-47E7-49B8-9476-2742B83AA69C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8F476-68C8-4BE9-B7B5-F08A086F247C}">
      <dsp:nvSpPr>
        <dsp:cNvPr id="0" name=""/>
        <dsp:cNvSpPr/>
      </dsp:nvSpPr>
      <dsp:spPr>
        <a:xfrm>
          <a:off x="1339618" y="4351700"/>
          <a:ext cx="2863900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What should OLIST do?</a:t>
          </a:r>
          <a:endParaRPr lang="en-US" sz="2200" kern="1200"/>
        </a:p>
      </dsp:txBody>
      <dsp:txXfrm>
        <a:off x="1339618" y="4351700"/>
        <a:ext cx="2863900" cy="1159843"/>
      </dsp:txXfrm>
    </dsp:sp>
    <dsp:sp modelId="{6A242D00-EF4D-4A41-91CC-2CF43BE14DB3}">
      <dsp:nvSpPr>
        <dsp:cNvPr id="0" name=""/>
        <dsp:cNvSpPr/>
      </dsp:nvSpPr>
      <dsp:spPr>
        <a:xfrm>
          <a:off x="4203519" y="4351700"/>
          <a:ext cx="2160704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>
              <a:solidFill>
                <a:srgbClr val="FF0000"/>
              </a:solidFill>
            </a:rPr>
            <a:t>focus on items not available in local stores</a:t>
          </a:r>
          <a:r>
            <a:rPr lang="en-US" sz="1400" b="1" i="1" kern="1200" dirty="0">
              <a:solidFill>
                <a:srgbClr val="FF0000"/>
              </a:solidFill>
              <a:latin typeface="Avenir Next LT Pro"/>
            </a:rPr>
            <a:t> in these areas</a:t>
          </a:r>
          <a:endParaRPr lang="en-US" sz="1400" b="1" i="1" kern="1200" dirty="0">
            <a:solidFill>
              <a:srgbClr val="FF0000"/>
            </a:solidFill>
          </a:endParaRPr>
        </a:p>
      </dsp:txBody>
      <dsp:txXfrm>
        <a:off x="4203519" y="4351700"/>
        <a:ext cx="2160704" cy="1159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CEC9D-6A49-485D-A387-1B699C304CBD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615F3-E754-44BF-B833-77C544754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86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07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4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8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7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4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7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6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3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7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0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408DF-D6BB-4B6A-8334-6381981A1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OLIST Retail Dashboard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38198-39EB-407A-9929-E9D089674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79" y="2688336"/>
            <a:ext cx="4498848" cy="3584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b="1" dirty="0"/>
              <a:t>BALC Project Competition 2.0</a:t>
            </a:r>
          </a:p>
          <a:p>
            <a:r>
              <a:rPr lang="en-US" sz="1700" u="sng" dirty="0"/>
              <a:t>Mentor</a:t>
            </a:r>
            <a:r>
              <a:rPr lang="en-US" sz="1700" dirty="0"/>
              <a:t>: </a:t>
            </a:r>
            <a:r>
              <a:rPr lang="en-US" sz="1700" b="1" dirty="0" err="1">
                <a:solidFill>
                  <a:srgbClr val="FF0000"/>
                </a:solidFill>
              </a:rPr>
              <a:t>Preksha</a:t>
            </a:r>
            <a:r>
              <a:rPr lang="en-US" sz="1700" b="1" dirty="0">
                <a:solidFill>
                  <a:srgbClr val="FF0000"/>
                </a:solidFill>
              </a:rPr>
              <a:t> Shah</a:t>
            </a:r>
          </a:p>
          <a:p>
            <a:r>
              <a:rPr lang="en-US" sz="1700" u="sng" dirty="0"/>
              <a:t>Mentees</a:t>
            </a:r>
            <a:r>
              <a:rPr lang="en-US" sz="1700" dirty="0"/>
              <a:t>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Laura Chow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Meng </a:t>
            </a:r>
            <a:r>
              <a:rPr lang="en-US" sz="1700" dirty="0" err="1"/>
              <a:t>Hsuan</a:t>
            </a:r>
            <a:r>
              <a:rPr lang="en-US" sz="1700" dirty="0"/>
              <a:t> Tsai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Olivia Aneye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 err="1"/>
              <a:t>Sumit</a:t>
            </a:r>
            <a:r>
              <a:rPr lang="en-US" sz="1700" dirty="0"/>
              <a:t> </a:t>
            </a:r>
            <a:r>
              <a:rPr lang="en-US" sz="1700" dirty="0" err="1"/>
              <a:t>Sapra</a:t>
            </a: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 err="1"/>
              <a:t>Suyash</a:t>
            </a:r>
            <a:r>
              <a:rPr lang="en-US" sz="1700" dirty="0"/>
              <a:t> </a:t>
            </a:r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54B8EFBA-EDEE-4A32-A79A-901A8E8011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08" r="15388" b="-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793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4CCCD7-9498-4C30-A436-9612D5836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79BB38-7D8B-49EA-9808-D336EEE9F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66675"/>
            <a:ext cx="11421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65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95656-2E4F-42E2-A9CE-25E58885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Freight Recommendations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07E37-E357-43C4-AC5F-7B4A822C7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High freight ratios: potential deterrent for customers</a:t>
            </a:r>
          </a:p>
          <a:p>
            <a:r>
              <a:rPr lang="en-US" sz="1800" b="1" dirty="0">
                <a:ea typeface="+mn-lt"/>
                <a:cs typeface="+mn-lt"/>
              </a:rPr>
              <a:t>What should </a:t>
            </a:r>
            <a:r>
              <a:rPr lang="en-US" sz="1800" b="1" dirty="0" err="1">
                <a:ea typeface="+mn-lt"/>
                <a:cs typeface="+mn-lt"/>
              </a:rPr>
              <a:t>Olist</a:t>
            </a:r>
            <a:r>
              <a:rPr lang="en-US" sz="1800" b="1" dirty="0">
                <a:ea typeface="+mn-lt"/>
                <a:cs typeface="+mn-lt"/>
              </a:rPr>
              <a:t> do?</a:t>
            </a:r>
          </a:p>
          <a:p>
            <a:r>
              <a:rPr lang="en-US" sz="1800" dirty="0">
                <a:ea typeface="+mn-lt"/>
                <a:cs typeface="+mn-lt"/>
              </a:rPr>
              <a:t>Install pick-up points for orders: 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customers can pick up orders at their convenience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convenient pickup time windows (after work hours etc...)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will eliminate high freight and long delivery times issue</a:t>
            </a:r>
          </a:p>
          <a:p>
            <a:pPr marL="0" indent="0">
              <a:buNone/>
            </a:pPr>
            <a:endParaRPr lang="en-US" sz="1800" b="1" dirty="0">
              <a:ea typeface="+mn-lt"/>
              <a:cs typeface="+mn-lt"/>
            </a:endParaRPr>
          </a:p>
        </p:txBody>
      </p:sp>
      <p:pic>
        <p:nvPicPr>
          <p:cNvPr id="23" name="Graphic 6" descr="Truck">
            <a:extLst>
              <a:ext uri="{FF2B5EF4-FFF2-40B4-BE49-F238E27FC236}">
                <a16:creationId xmlns:a16="http://schemas.microsoft.com/office/drawing/2014/main" id="{15D5A17A-A7D1-4736-82F6-1CA43768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6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986CC2-14D7-485D-9EAD-B96560516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53" y="-42863"/>
            <a:ext cx="11448294" cy="694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87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2C6D-9633-4823-BE82-1445F7DD9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Review and Payment Type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1EC53-D60C-40F3-B658-4EF83570D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947" y="3699610"/>
            <a:ext cx="2999584" cy="24026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/>
              <a:t>Based on Review Score, </a:t>
            </a:r>
            <a:r>
              <a:rPr lang="en-US" sz="2000" err="1"/>
              <a:t>Olist</a:t>
            </a:r>
            <a:r>
              <a:rPr lang="en-US" sz="2000"/>
              <a:t> can launch seller improvement program to improve Customer Service</a:t>
            </a:r>
          </a:p>
        </p:txBody>
      </p:sp>
      <p:pic>
        <p:nvPicPr>
          <p:cNvPr id="5" name="Graphic 4" descr="Rating 3 Star with solid fill">
            <a:extLst>
              <a:ext uri="{FF2B5EF4-FFF2-40B4-BE49-F238E27FC236}">
                <a16:creationId xmlns:a16="http://schemas.microsoft.com/office/drawing/2014/main" id="{3F221B22-88D0-415E-BCAC-C154A3296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4539" y="2857384"/>
            <a:ext cx="914400" cy="9144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7" name="Graphic 6" descr="Credit card with solid fill">
            <a:extLst>
              <a:ext uri="{FF2B5EF4-FFF2-40B4-BE49-F238E27FC236}">
                <a16:creationId xmlns:a16="http://schemas.microsoft.com/office/drawing/2014/main" id="{40F98226-DF41-4975-A59E-783895CC7A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7670" y="2857384"/>
            <a:ext cx="914400" cy="9144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21420C-CEE2-4ED8-A92D-342E70E78D9D}"/>
              </a:ext>
            </a:extLst>
          </p:cNvPr>
          <p:cNvSpPr txBox="1">
            <a:spLocks/>
          </p:cNvSpPr>
          <p:nvPr/>
        </p:nvSpPr>
        <p:spPr>
          <a:xfrm>
            <a:off x="6349143" y="3780461"/>
            <a:ext cx="3411455" cy="2402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Based on the Credit Card usage and growth, </a:t>
            </a:r>
            <a:r>
              <a:rPr lang="en-US" sz="2000" err="1"/>
              <a:t>Olist</a:t>
            </a:r>
            <a:r>
              <a:rPr lang="en-US" sz="2000"/>
              <a:t> can launch their own credit card </a:t>
            </a:r>
          </a:p>
        </p:txBody>
      </p:sp>
    </p:spTree>
    <p:extLst>
      <p:ext uri="{BB962C8B-B14F-4D97-AF65-F5344CB8AC3E}">
        <p14:creationId xmlns:p14="http://schemas.microsoft.com/office/powerpoint/2010/main" val="3442560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AA09B-F608-4BC1-B8B7-B4BDEC57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 !</a:t>
            </a:r>
            <a:br>
              <a:rPr lang="en-US" sz="4800"/>
            </a:br>
            <a:endParaRPr lang="en-US" sz="4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1BB62116-27F2-4BAC-8946-1B404E0C2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1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B0739-E7DC-4E1D-A0B0-03C04D1CA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IN" sz="5200"/>
              <a:t>Purpose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8E29C-1FA9-4055-A5F0-1476190B7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/>
              <a:t>Build a retail dashboard for the industry for promotional optimization using Tableau and making recommendations using analysis for making better and faster decisions.</a:t>
            </a:r>
          </a:p>
        </p:txBody>
      </p:sp>
      <p:pic>
        <p:nvPicPr>
          <p:cNvPr id="7" name="Graphic 6" descr="CRM Customer Insights App">
            <a:extLst>
              <a:ext uri="{FF2B5EF4-FFF2-40B4-BE49-F238E27FC236}">
                <a16:creationId xmlns:a16="http://schemas.microsoft.com/office/drawing/2014/main" id="{4A397C12-9B47-441C-9B64-B81427517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4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7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4D770-9003-4B36-96B6-56DCAF78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IN" sz="5200"/>
              <a:t>Dataset</a:t>
            </a:r>
          </a:p>
        </p:txBody>
      </p:sp>
      <p:sp>
        <p:nvSpPr>
          <p:cNvPr id="57" name="Rectangle 59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61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E4774-A768-403C-8DFE-0ADECDE78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1984916"/>
          </a:xfrm>
        </p:spPr>
        <p:txBody>
          <a:bodyPr>
            <a:normAutofit/>
          </a:bodyPr>
          <a:lstStyle/>
          <a:p>
            <a:r>
              <a:rPr lang="en-IN" sz="1700"/>
              <a:t>Available on Kaggle: Brazilian E-Commerce Public Dataset by OLIST </a:t>
            </a:r>
            <a:r>
              <a:rPr lang="en-IN" sz="1100" i="1"/>
              <a:t>Ref</a:t>
            </a:r>
            <a:r>
              <a:rPr lang="en-IN" sz="1700" i="1"/>
              <a:t>.</a:t>
            </a:r>
          </a:p>
          <a:p>
            <a:r>
              <a:rPr lang="en-IN" sz="1700"/>
              <a:t>E-Commerce data for Orders, Sellers, Customers, Products</a:t>
            </a:r>
          </a:p>
          <a:p>
            <a:r>
              <a:rPr lang="en-IN" sz="1700"/>
              <a:t>8 tables - Merged on foreign keys</a:t>
            </a:r>
          </a:p>
        </p:txBody>
      </p:sp>
      <p:pic>
        <p:nvPicPr>
          <p:cNvPr id="42" name="Graphic 41" descr="Database">
            <a:extLst>
              <a:ext uri="{FF2B5EF4-FFF2-40B4-BE49-F238E27FC236}">
                <a16:creationId xmlns:a16="http://schemas.microsoft.com/office/drawing/2014/main" id="{B9A7E371-1C62-4445-A0F3-42B7292A0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388" y="625683"/>
            <a:ext cx="5551280" cy="555128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7F7D8-953D-464F-A6B0-3A949DA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6356350"/>
            <a:ext cx="5418909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Ref. : </a:t>
            </a:r>
            <a:r>
              <a:rPr lang="en-US" sz="900" err="1"/>
              <a:t>Olist</a:t>
            </a:r>
            <a:r>
              <a:rPr lang="en-US" sz="900"/>
              <a:t> and André </a:t>
            </a:r>
            <a:r>
              <a:rPr lang="en-US" sz="900" err="1"/>
              <a:t>Sionek</a:t>
            </a:r>
            <a:r>
              <a:rPr lang="en-US" sz="900"/>
              <a:t>, “Brazilian E-Commerce Public Dataset by </a:t>
            </a:r>
            <a:r>
              <a:rPr lang="en-US" sz="900" err="1"/>
              <a:t>Olist</a:t>
            </a:r>
            <a:r>
              <a:rPr lang="en-US" sz="900"/>
              <a:t>.” Kaggle, 2018, </a:t>
            </a:r>
            <a:r>
              <a:rPr lang="en-US" sz="900" err="1"/>
              <a:t>doi</a:t>
            </a:r>
            <a:r>
              <a:rPr lang="en-US" sz="900"/>
              <a:t>: 10.34740/KAGGLE/DSV/195341.</a:t>
            </a:r>
          </a:p>
        </p:txBody>
      </p:sp>
    </p:spTree>
    <p:extLst>
      <p:ext uri="{BB962C8B-B14F-4D97-AF65-F5344CB8AC3E}">
        <p14:creationId xmlns:p14="http://schemas.microsoft.com/office/powerpoint/2010/main" val="29462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463E-FB2E-4825-B42B-CA62E795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IN" sz="4800"/>
              <a:t>Exploratory Data Analysis (EDA)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83844A-56B8-4084-AE50-83F3E09292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245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6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6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2" name="Rectangle 67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3" name="Freeform: Shape 69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4" name="Freeform: Shape 71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49E3F-E511-4DF4-8BB3-17DAB5B4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Dashboards</a:t>
            </a:r>
          </a:p>
        </p:txBody>
      </p:sp>
      <p:sp>
        <p:nvSpPr>
          <p:cNvPr id="85" name="Rectangle 7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7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9" name="Graphic 6" descr="Bar chart">
            <a:extLst>
              <a:ext uri="{FF2B5EF4-FFF2-40B4-BE49-F238E27FC236}">
                <a16:creationId xmlns:a16="http://schemas.microsoft.com/office/drawing/2014/main" id="{3E04F8AA-34A9-443E-B7CB-AF1C194BF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1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DEF0-97DA-493D-A4E3-E874DE5E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865AA-4F15-49F4-BA44-729DBC89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00A90-8E45-42F0-AD51-83E95E502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35" y="0"/>
            <a:ext cx="11639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4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E1711-B8A9-4852-9C38-FD10E2E3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/>
              <a:t>Customer Recommendations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29C4A-B7B3-422D-B32A-6AC778249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Focus on the northeastern part of Brazil. Why? </a:t>
            </a:r>
          </a:p>
          <a:p>
            <a:r>
              <a:rPr lang="en-US" sz="2200"/>
              <a:t>Room for growth </a:t>
            </a:r>
          </a:p>
          <a:p>
            <a:r>
              <a:rPr lang="en-US" sz="2200" b="1"/>
              <a:t>Recommendations</a:t>
            </a:r>
          </a:p>
          <a:p>
            <a:pPr lvl="1"/>
            <a:r>
              <a:rPr lang="en-US" sz="2200"/>
              <a:t>Increase sellers in northeastern region</a:t>
            </a:r>
          </a:p>
          <a:p>
            <a:pPr lvl="1"/>
            <a:r>
              <a:rPr lang="en-US" sz="2200"/>
              <a:t>Sell cheap items in health and beauty, sports and leisure, and electronic accessories categories 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6180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BEBADB-9BC0-4892-986E-CFE552B19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236"/>
            <a:ext cx="12192000" cy="657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0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7C96F-E089-4465-BC03-233077E9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2800"/>
              <a:t>Sellers Recommendations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8AA750-DBBC-4498-98E5-E4A0EB9852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41565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187690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1F3F0"/>
      </a:lt2>
      <a:accent1>
        <a:srgbClr val="A029E7"/>
      </a:accent1>
      <a:accent2>
        <a:srgbClr val="522ED9"/>
      </a:accent2>
      <a:accent3>
        <a:srgbClr val="2950E7"/>
      </a:accent3>
      <a:accent4>
        <a:srgbClr val="178DD5"/>
      </a:accent4>
      <a:accent5>
        <a:srgbClr val="22C0B9"/>
      </a:accent5>
      <a:accent6>
        <a:srgbClr val="16C676"/>
      </a:accent6>
      <a:hlink>
        <a:srgbClr val="3798A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Avenir Next LT Pro</vt:lpstr>
      <vt:lpstr>Calibri</vt:lpstr>
      <vt:lpstr>AccentBoxVTI</vt:lpstr>
      <vt:lpstr>OLIST Retail Dashboard</vt:lpstr>
      <vt:lpstr>Purpose</vt:lpstr>
      <vt:lpstr>Dataset</vt:lpstr>
      <vt:lpstr>Exploratory Data Analysis (EDA)</vt:lpstr>
      <vt:lpstr>Dashboards</vt:lpstr>
      <vt:lpstr>PowerPoint Presentation</vt:lpstr>
      <vt:lpstr>Customer Recommendations</vt:lpstr>
      <vt:lpstr>PowerPoint Presentation</vt:lpstr>
      <vt:lpstr>Sellers Recommendations</vt:lpstr>
      <vt:lpstr>PowerPoint Presentation</vt:lpstr>
      <vt:lpstr>Freight Recommendations</vt:lpstr>
      <vt:lpstr>PowerPoint Presentation</vt:lpstr>
      <vt:lpstr>Review and Payment Type Recommendations</vt:lpstr>
      <vt:lpstr>Thank you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OLIST Retail Dashboard</dc:title>
  <dc:creator>Sapra, Sumit</dc:creator>
  <cp:lastModifiedBy>Aneye, Asse Olivia Lauraine</cp:lastModifiedBy>
  <cp:revision>3</cp:revision>
  <dcterms:created xsi:type="dcterms:W3CDTF">2020-12-06T06:33:05Z</dcterms:created>
  <dcterms:modified xsi:type="dcterms:W3CDTF">2020-12-06T23:23:30Z</dcterms:modified>
</cp:coreProperties>
</file>