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038613-0C2A-4B24-8BAC-FBCD5DF755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OLIST Final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3F4A66-6FF6-47A9-896F-33B1C9C6D1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1/23/2022 10:30:29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 Freight States" id="10" name="slide10">
            <a:extLst>
              <a:ext uri="{FF2B5EF4-FFF2-40B4-BE49-F238E27FC236}">
                <a16:creationId xmlns:a16="http://schemas.microsoft.com/office/drawing/2014/main" id="{B7F0942B-8B0F-4BDC-B8C7-1029E7E5CF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" y="0"/>
            <a:ext cx="1118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IST Story2" id="2" name="slide2">
            <a:extLst>
              <a:ext uri="{FF2B5EF4-FFF2-40B4-BE49-F238E27FC236}">
                <a16:creationId xmlns:a16="http://schemas.microsoft.com/office/drawing/2014/main" id="{3C3E6819-6D47-4FD3-A241-E0F60938A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IST Story3" id="3" name="slide3">
            <a:extLst>
              <a:ext uri="{FF2B5EF4-FFF2-40B4-BE49-F238E27FC236}">
                <a16:creationId xmlns:a16="http://schemas.microsoft.com/office/drawing/2014/main" id="{F4A02B2F-0882-4298-A613-0035C86EA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IST Story4" id="4" name="slide4">
            <a:extLst>
              <a:ext uri="{FF2B5EF4-FFF2-40B4-BE49-F238E27FC236}">
                <a16:creationId xmlns:a16="http://schemas.microsoft.com/office/drawing/2014/main" id="{A474FD24-E0E7-485A-B6C4-42AD2B2A6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IST Story1" id="5" name="slide5">
            <a:extLst>
              <a:ext uri="{FF2B5EF4-FFF2-40B4-BE49-F238E27FC236}">
                <a16:creationId xmlns:a16="http://schemas.microsoft.com/office/drawing/2014/main" id="{419454DF-6FB5-4F3E-92E4-9AE526191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 (2)" id="6" name="slide6">
            <a:extLst>
              <a:ext uri="{FF2B5EF4-FFF2-40B4-BE49-F238E27FC236}">
                <a16:creationId xmlns:a16="http://schemas.microsoft.com/office/drawing/2014/main" id="{60D63002-D823-4067-8F1A-5BD101B67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60" y="0"/>
            <a:ext cx="7971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s per city" id="7" name="slide7">
            <a:extLst>
              <a:ext uri="{FF2B5EF4-FFF2-40B4-BE49-F238E27FC236}">
                <a16:creationId xmlns:a16="http://schemas.microsoft.com/office/drawing/2014/main" id="{C60FF935-5952-42E6-80CA-3B4EBA8C47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53" y="0"/>
            <a:ext cx="6625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ltimate Dash" id="8" name="slide8">
            <a:extLst>
              <a:ext uri="{FF2B5EF4-FFF2-40B4-BE49-F238E27FC236}">
                <a16:creationId xmlns:a16="http://schemas.microsoft.com/office/drawing/2014/main" id="{99C1C826-828F-4528-86C9-732D8CE17A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lers_By_States" id="9" name="slide9">
            <a:extLst>
              <a:ext uri="{FF2B5EF4-FFF2-40B4-BE49-F238E27FC236}">
                <a16:creationId xmlns:a16="http://schemas.microsoft.com/office/drawing/2014/main" id="{E8245E84-B653-449F-A880-40CA1B7FC5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" y="0"/>
            <a:ext cx="1118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2022-01-24T04:30:38Z</dcterms:created>
  <dcterms:modified xsi:type="dcterms:W3CDTF">2022-01-24T04:30:38Z</dcterms:modified>
</cp:coreProperties>
</file>