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 id="2147483713" r:id="rId2"/>
  </p:sldMasterIdLst>
  <p:sldIdLst>
    <p:sldId id="257" r:id="rId3"/>
  </p:sldIdLst>
  <p:sldSz cx="15122525" cy="21386800"/>
  <p:notesSz cx="6858000" cy="9144000"/>
  <p:embeddedFontLst>
    <p:embeddedFont>
      <p:font typeface="Calibri" pitchFamily="34" charset="0"/>
      <p:regular r:id="rId4"/>
      <p:bold r:id="rId5"/>
      <p:italic r:id="rId6"/>
      <p:boldItalic r:id="rId7"/>
    </p:embeddedFont>
    <p:embeddedFont>
      <p:font typeface="Cambria Math" pitchFamily="18" charset="0"/>
      <p:regular r:id="rId8"/>
    </p:embeddedFont>
  </p:embeddedFontLst>
  <p:defaultTextStyle>
    <a:defPPr>
      <a:defRPr lang="en-GB"/>
    </a:defPPr>
    <a:lvl1pPr algn="l" rtl="0" fontAlgn="base">
      <a:spcBef>
        <a:spcPct val="0"/>
      </a:spcBef>
      <a:spcAft>
        <a:spcPct val="0"/>
      </a:spcAft>
      <a:defRPr sz="4100" kern="1200">
        <a:solidFill>
          <a:schemeClr val="tx1"/>
        </a:solidFill>
        <a:latin typeface="Arial" charset="0"/>
        <a:ea typeface="+mn-ea"/>
        <a:cs typeface="Arial" charset="0"/>
      </a:defRPr>
    </a:lvl1pPr>
    <a:lvl2pPr marL="457200" algn="l" rtl="0" fontAlgn="base">
      <a:spcBef>
        <a:spcPct val="0"/>
      </a:spcBef>
      <a:spcAft>
        <a:spcPct val="0"/>
      </a:spcAft>
      <a:defRPr sz="4100" kern="1200">
        <a:solidFill>
          <a:schemeClr val="tx1"/>
        </a:solidFill>
        <a:latin typeface="Arial" charset="0"/>
        <a:ea typeface="+mn-ea"/>
        <a:cs typeface="Arial" charset="0"/>
      </a:defRPr>
    </a:lvl2pPr>
    <a:lvl3pPr marL="914400" algn="l" rtl="0" fontAlgn="base">
      <a:spcBef>
        <a:spcPct val="0"/>
      </a:spcBef>
      <a:spcAft>
        <a:spcPct val="0"/>
      </a:spcAft>
      <a:defRPr sz="4100" kern="1200">
        <a:solidFill>
          <a:schemeClr val="tx1"/>
        </a:solidFill>
        <a:latin typeface="Arial" charset="0"/>
        <a:ea typeface="+mn-ea"/>
        <a:cs typeface="Arial" charset="0"/>
      </a:defRPr>
    </a:lvl3pPr>
    <a:lvl4pPr marL="1371600" algn="l" rtl="0" fontAlgn="base">
      <a:spcBef>
        <a:spcPct val="0"/>
      </a:spcBef>
      <a:spcAft>
        <a:spcPct val="0"/>
      </a:spcAft>
      <a:defRPr sz="4100" kern="1200">
        <a:solidFill>
          <a:schemeClr val="tx1"/>
        </a:solidFill>
        <a:latin typeface="Arial" charset="0"/>
        <a:ea typeface="+mn-ea"/>
        <a:cs typeface="Arial" charset="0"/>
      </a:defRPr>
    </a:lvl4pPr>
    <a:lvl5pPr marL="1828800" algn="l" rtl="0" fontAlgn="base">
      <a:spcBef>
        <a:spcPct val="0"/>
      </a:spcBef>
      <a:spcAft>
        <a:spcPct val="0"/>
      </a:spcAft>
      <a:defRPr sz="4100" kern="1200">
        <a:solidFill>
          <a:schemeClr val="tx1"/>
        </a:solidFill>
        <a:latin typeface="Arial" charset="0"/>
        <a:ea typeface="+mn-ea"/>
        <a:cs typeface="Arial" charset="0"/>
      </a:defRPr>
    </a:lvl5pPr>
    <a:lvl6pPr marL="2286000" algn="l" defTabSz="914400" rtl="0" eaLnBrk="1" latinLnBrk="0" hangingPunct="1">
      <a:defRPr sz="4100" kern="1200">
        <a:solidFill>
          <a:schemeClr val="tx1"/>
        </a:solidFill>
        <a:latin typeface="Arial" charset="0"/>
        <a:ea typeface="+mn-ea"/>
        <a:cs typeface="Arial" charset="0"/>
      </a:defRPr>
    </a:lvl6pPr>
    <a:lvl7pPr marL="2743200" algn="l" defTabSz="914400" rtl="0" eaLnBrk="1" latinLnBrk="0" hangingPunct="1">
      <a:defRPr sz="4100" kern="1200">
        <a:solidFill>
          <a:schemeClr val="tx1"/>
        </a:solidFill>
        <a:latin typeface="Arial" charset="0"/>
        <a:ea typeface="+mn-ea"/>
        <a:cs typeface="Arial" charset="0"/>
      </a:defRPr>
    </a:lvl7pPr>
    <a:lvl8pPr marL="3200400" algn="l" defTabSz="914400" rtl="0" eaLnBrk="1" latinLnBrk="0" hangingPunct="1">
      <a:defRPr sz="4100" kern="1200">
        <a:solidFill>
          <a:schemeClr val="tx1"/>
        </a:solidFill>
        <a:latin typeface="Arial" charset="0"/>
        <a:ea typeface="+mn-ea"/>
        <a:cs typeface="Arial" charset="0"/>
      </a:defRPr>
    </a:lvl8pPr>
    <a:lvl9pPr marL="3657600" algn="l" defTabSz="914400" rtl="0" eaLnBrk="1" latinLnBrk="0" hangingPunct="1">
      <a:defRPr sz="41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83" autoAdjust="0"/>
  </p:normalViewPr>
  <p:slideViewPr>
    <p:cSldViewPr snapToGrid="0">
      <p:cViewPr>
        <p:scale>
          <a:sx n="66" d="100"/>
          <a:sy n="66" d="100"/>
        </p:scale>
        <p:origin x="-1062" y="-72"/>
      </p:cViewPr>
      <p:guideLst>
        <p:guide orient="horz" pos="6736"/>
        <p:guide pos="476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slide" Target="slides/slide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741" y="6643245"/>
            <a:ext cx="12855044" cy="4584489"/>
          </a:xfrm>
        </p:spPr>
        <p:txBody>
          <a:bodyPr/>
          <a:lstStyle/>
          <a:p>
            <a:r>
              <a:rPr lang="en-GB" smtClean="0"/>
              <a:t>Click to edit Master title style</a:t>
            </a:r>
            <a:endParaRPr lang="en-GB"/>
          </a:p>
        </p:txBody>
      </p:sp>
      <p:sp>
        <p:nvSpPr>
          <p:cNvPr id="3" name="Subtitle 2"/>
          <p:cNvSpPr>
            <a:spLocks noGrp="1"/>
          </p:cNvSpPr>
          <p:nvPr>
            <p:ph type="subTitle" idx="1"/>
          </p:nvPr>
        </p:nvSpPr>
        <p:spPr>
          <a:xfrm>
            <a:off x="2268604" y="12119038"/>
            <a:ext cx="10585318" cy="546456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B0016E-F9B7-4CFE-AD34-4D8F3E4DED38}" type="slidenum">
              <a:rPr lang="en-GB"/>
              <a:pPr>
                <a:defRPr/>
              </a:pPr>
              <a:t>‹#›</a:t>
            </a:fld>
            <a:endParaRPr lang="en-GB"/>
          </a:p>
        </p:txBody>
      </p:sp>
    </p:spTree>
    <p:extLst>
      <p:ext uri="{BB962C8B-B14F-4D97-AF65-F5344CB8AC3E}">
        <p14:creationId xmlns:p14="http://schemas.microsoft.com/office/powerpoint/2010/main" val="3176911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C644F4-303D-461E-8A6D-D8758D538A14}" type="slidenum">
              <a:rPr lang="en-GB"/>
              <a:pPr>
                <a:defRPr/>
              </a:pPr>
              <a:t>‹#›</a:t>
            </a:fld>
            <a:endParaRPr lang="en-GB"/>
          </a:p>
        </p:txBody>
      </p:sp>
    </p:spTree>
    <p:extLst>
      <p:ext uri="{BB962C8B-B14F-4D97-AF65-F5344CB8AC3E}">
        <p14:creationId xmlns:p14="http://schemas.microsoft.com/office/powerpoint/2010/main" val="43787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63607" y="855383"/>
            <a:ext cx="3402343" cy="18248154"/>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756575" y="855383"/>
            <a:ext cx="10099270" cy="18248154"/>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F9CD6A9-A8A4-4098-BD4E-6E24B065F209}" type="slidenum">
              <a:rPr lang="en-GB"/>
              <a:pPr>
                <a:defRPr/>
              </a:pPr>
              <a:t>‹#›</a:t>
            </a:fld>
            <a:endParaRPr lang="en-GB"/>
          </a:p>
        </p:txBody>
      </p:sp>
    </p:spTree>
    <p:extLst>
      <p:ext uri="{BB962C8B-B14F-4D97-AF65-F5344CB8AC3E}">
        <p14:creationId xmlns:p14="http://schemas.microsoft.com/office/powerpoint/2010/main" val="177681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56576" y="855383"/>
            <a:ext cx="13609374" cy="3565215"/>
          </a:xfrm>
        </p:spPr>
        <p:txBody>
          <a:bodyPr/>
          <a:lstStyle/>
          <a:p>
            <a:r>
              <a:rPr lang="en-GB" smtClean="0"/>
              <a:t>Click to edit Master title style</a:t>
            </a:r>
            <a:endParaRPr lang="en-GB"/>
          </a:p>
        </p:txBody>
      </p:sp>
      <p:sp>
        <p:nvSpPr>
          <p:cNvPr id="3" name="Text Placeholder 2"/>
          <p:cNvSpPr>
            <a:spLocks noGrp="1"/>
          </p:cNvSpPr>
          <p:nvPr>
            <p:ph type="body" sz="half" idx="1"/>
          </p:nvPr>
        </p:nvSpPr>
        <p:spPr>
          <a:xfrm>
            <a:off x="756575" y="4990853"/>
            <a:ext cx="6750807" cy="14112684"/>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quarter" idx="2"/>
          </p:nvPr>
        </p:nvSpPr>
        <p:spPr>
          <a:xfrm>
            <a:off x="7615143" y="4990853"/>
            <a:ext cx="6750807" cy="6948576"/>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Content Placeholder 4"/>
          <p:cNvSpPr>
            <a:spLocks noGrp="1"/>
          </p:cNvSpPr>
          <p:nvPr>
            <p:ph sz="quarter" idx="3"/>
          </p:nvPr>
        </p:nvSpPr>
        <p:spPr>
          <a:xfrm>
            <a:off x="7615143" y="12154959"/>
            <a:ext cx="6750807" cy="694857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0A05699B-1A47-456B-9645-3EDCD5C32508}" type="slidenum">
              <a:rPr lang="en-GB"/>
              <a:pPr>
                <a:defRPr/>
              </a:pPr>
              <a:t>‹#›</a:t>
            </a:fld>
            <a:endParaRPr lang="en-GB"/>
          </a:p>
        </p:txBody>
      </p:sp>
    </p:spTree>
    <p:extLst>
      <p:ext uri="{BB962C8B-B14F-4D97-AF65-F5344CB8AC3E}">
        <p14:creationId xmlns:p14="http://schemas.microsoft.com/office/powerpoint/2010/main" val="52572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190" y="6643778"/>
            <a:ext cx="12854146" cy="4584300"/>
          </a:xfrm>
        </p:spPr>
        <p:txBody>
          <a:bodyPr/>
          <a:lstStyle/>
          <a:p>
            <a:r>
              <a:rPr lang="en-US" smtClean="0"/>
              <a:t>Click to edit Master title style</a:t>
            </a:r>
            <a:endParaRPr lang="en-US"/>
          </a:p>
        </p:txBody>
      </p:sp>
      <p:sp>
        <p:nvSpPr>
          <p:cNvPr id="3" name="Subtitle 2"/>
          <p:cNvSpPr>
            <a:spLocks noGrp="1"/>
          </p:cNvSpPr>
          <p:nvPr>
            <p:ph type="subTitle" idx="1"/>
          </p:nvPr>
        </p:nvSpPr>
        <p:spPr>
          <a:xfrm>
            <a:off x="2268379" y="12119188"/>
            <a:ext cx="10585768" cy="5465515"/>
          </a:xfrm>
        </p:spPr>
        <p:txBody>
          <a:bodyPr/>
          <a:lstStyle>
            <a:lvl1pPr marL="0" indent="0" algn="ctr">
              <a:buNone/>
              <a:defRPr>
                <a:solidFill>
                  <a:schemeClr val="tx1">
                    <a:tint val="75000"/>
                  </a:schemeClr>
                </a:solidFill>
              </a:defRPr>
            </a:lvl1pPr>
            <a:lvl2pPr marL="1042586" indent="0" algn="ctr">
              <a:buNone/>
              <a:defRPr>
                <a:solidFill>
                  <a:schemeClr val="tx1">
                    <a:tint val="75000"/>
                  </a:schemeClr>
                </a:solidFill>
              </a:defRPr>
            </a:lvl2pPr>
            <a:lvl3pPr marL="2085175" indent="0" algn="ctr">
              <a:buNone/>
              <a:defRPr>
                <a:solidFill>
                  <a:schemeClr val="tx1">
                    <a:tint val="75000"/>
                  </a:schemeClr>
                </a:solidFill>
              </a:defRPr>
            </a:lvl3pPr>
            <a:lvl4pPr marL="3127761" indent="0" algn="ctr">
              <a:buNone/>
              <a:defRPr>
                <a:solidFill>
                  <a:schemeClr val="tx1">
                    <a:tint val="75000"/>
                  </a:schemeClr>
                </a:solidFill>
              </a:defRPr>
            </a:lvl4pPr>
            <a:lvl5pPr marL="4170349" indent="0" algn="ctr">
              <a:buNone/>
              <a:defRPr>
                <a:solidFill>
                  <a:schemeClr val="tx1">
                    <a:tint val="75000"/>
                  </a:schemeClr>
                </a:solidFill>
              </a:defRPr>
            </a:lvl5pPr>
            <a:lvl6pPr marL="5212935" indent="0" algn="ctr">
              <a:buNone/>
              <a:defRPr>
                <a:solidFill>
                  <a:schemeClr val="tx1">
                    <a:tint val="75000"/>
                  </a:schemeClr>
                </a:solidFill>
              </a:defRPr>
            </a:lvl6pPr>
            <a:lvl7pPr marL="6255522" indent="0" algn="ctr">
              <a:buNone/>
              <a:defRPr>
                <a:solidFill>
                  <a:schemeClr val="tx1">
                    <a:tint val="75000"/>
                  </a:schemeClr>
                </a:solidFill>
              </a:defRPr>
            </a:lvl7pPr>
            <a:lvl8pPr marL="7298110" indent="0" algn="ctr">
              <a:buNone/>
              <a:defRPr>
                <a:solidFill>
                  <a:schemeClr val="tx1">
                    <a:tint val="75000"/>
                  </a:schemeClr>
                </a:solidFill>
              </a:defRPr>
            </a:lvl8pPr>
            <a:lvl9pPr marL="834069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4F7527-F0D1-433D-AABF-B61111B5643D}" type="slidenum">
              <a:rPr lang="en-GB"/>
              <a:pPr>
                <a:defRPr/>
              </a:pPr>
              <a:t>‹#›</a:t>
            </a:fld>
            <a:endParaRPr lang="en-GB"/>
          </a:p>
        </p:txBody>
      </p:sp>
    </p:spTree>
    <p:extLst>
      <p:ext uri="{BB962C8B-B14F-4D97-AF65-F5344CB8AC3E}">
        <p14:creationId xmlns:p14="http://schemas.microsoft.com/office/powerpoint/2010/main" val="1816582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83C309D-6902-4E64-9DE9-BD6CA47BBBE7}" type="slidenum">
              <a:rPr lang="en-GB"/>
              <a:pPr>
                <a:defRPr/>
              </a:pPr>
              <a:t>‹#›</a:t>
            </a:fld>
            <a:endParaRPr lang="en-GB"/>
          </a:p>
        </p:txBody>
      </p:sp>
    </p:spTree>
    <p:extLst>
      <p:ext uri="{BB962C8B-B14F-4D97-AF65-F5344CB8AC3E}">
        <p14:creationId xmlns:p14="http://schemas.microsoft.com/office/powerpoint/2010/main" val="3846578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576" y="13743008"/>
            <a:ext cx="12854146" cy="4247655"/>
          </a:xfrm>
        </p:spPr>
        <p:txBody>
          <a:bodyPr anchor="t"/>
          <a:lstStyle>
            <a:lvl1pPr algn="l">
              <a:defRPr sz="9100" b="1" cap="all"/>
            </a:lvl1pPr>
          </a:lstStyle>
          <a:p>
            <a:r>
              <a:rPr lang="en-US" smtClean="0"/>
              <a:t>Click to edit Master title style</a:t>
            </a:r>
            <a:endParaRPr lang="en-US"/>
          </a:p>
        </p:txBody>
      </p:sp>
      <p:sp>
        <p:nvSpPr>
          <p:cNvPr id="3" name="Text Placeholder 2"/>
          <p:cNvSpPr>
            <a:spLocks noGrp="1"/>
          </p:cNvSpPr>
          <p:nvPr>
            <p:ph type="body" idx="1"/>
          </p:nvPr>
        </p:nvSpPr>
        <p:spPr>
          <a:xfrm>
            <a:off x="1194576" y="9064647"/>
            <a:ext cx="12854146" cy="4678361"/>
          </a:xfrm>
        </p:spPr>
        <p:txBody>
          <a:bodyPr anchor="b"/>
          <a:lstStyle>
            <a:lvl1pPr marL="0" indent="0">
              <a:buNone/>
              <a:defRPr sz="4600">
                <a:solidFill>
                  <a:schemeClr val="tx1">
                    <a:tint val="75000"/>
                  </a:schemeClr>
                </a:solidFill>
              </a:defRPr>
            </a:lvl1pPr>
            <a:lvl2pPr marL="1042586" indent="0">
              <a:buNone/>
              <a:defRPr sz="4100">
                <a:solidFill>
                  <a:schemeClr val="tx1">
                    <a:tint val="75000"/>
                  </a:schemeClr>
                </a:solidFill>
              </a:defRPr>
            </a:lvl2pPr>
            <a:lvl3pPr marL="2085175" indent="0">
              <a:buNone/>
              <a:defRPr sz="3700">
                <a:solidFill>
                  <a:schemeClr val="tx1">
                    <a:tint val="75000"/>
                  </a:schemeClr>
                </a:solidFill>
              </a:defRPr>
            </a:lvl3pPr>
            <a:lvl4pPr marL="3127761" indent="0">
              <a:buNone/>
              <a:defRPr sz="3200">
                <a:solidFill>
                  <a:schemeClr val="tx1">
                    <a:tint val="75000"/>
                  </a:schemeClr>
                </a:solidFill>
              </a:defRPr>
            </a:lvl4pPr>
            <a:lvl5pPr marL="4170349" indent="0">
              <a:buNone/>
              <a:defRPr sz="3200">
                <a:solidFill>
                  <a:schemeClr val="tx1">
                    <a:tint val="75000"/>
                  </a:schemeClr>
                </a:solidFill>
              </a:defRPr>
            </a:lvl5pPr>
            <a:lvl6pPr marL="5212935" indent="0">
              <a:buNone/>
              <a:defRPr sz="3200">
                <a:solidFill>
                  <a:schemeClr val="tx1">
                    <a:tint val="75000"/>
                  </a:schemeClr>
                </a:solidFill>
              </a:defRPr>
            </a:lvl6pPr>
            <a:lvl7pPr marL="6255522" indent="0">
              <a:buNone/>
              <a:defRPr sz="3200">
                <a:solidFill>
                  <a:schemeClr val="tx1">
                    <a:tint val="75000"/>
                  </a:schemeClr>
                </a:solidFill>
              </a:defRPr>
            </a:lvl7pPr>
            <a:lvl8pPr marL="7298110" indent="0">
              <a:buNone/>
              <a:defRPr sz="3200">
                <a:solidFill>
                  <a:schemeClr val="tx1">
                    <a:tint val="75000"/>
                  </a:schemeClr>
                </a:solidFill>
              </a:defRPr>
            </a:lvl8pPr>
            <a:lvl9pPr marL="8340696" indent="0">
              <a:buNone/>
              <a:defRPr sz="3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411C05-EAA0-40BE-9AC6-BDBEF9673CDC}" type="slidenum">
              <a:rPr lang="en-GB"/>
              <a:pPr>
                <a:defRPr/>
              </a:pPr>
              <a:t>‹#›</a:t>
            </a:fld>
            <a:endParaRPr lang="en-GB"/>
          </a:p>
        </p:txBody>
      </p:sp>
    </p:spTree>
    <p:extLst>
      <p:ext uri="{BB962C8B-B14F-4D97-AF65-F5344CB8AC3E}">
        <p14:creationId xmlns:p14="http://schemas.microsoft.com/office/powerpoint/2010/main" val="2315960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69546" y="11005300"/>
            <a:ext cx="15789386" cy="31119774"/>
          </a:xfrm>
        </p:spPr>
        <p:txBody>
          <a:bodyPr/>
          <a:lstStyle>
            <a:lvl1pPr>
              <a:defRPr sz="6400"/>
            </a:lvl1pPr>
            <a:lvl2pPr>
              <a:defRPr sz="5500"/>
            </a:lvl2pPr>
            <a:lvl3pPr>
              <a:defRPr sz="4600"/>
            </a:lvl3pPr>
            <a:lvl4pPr>
              <a:defRPr sz="4100"/>
            </a:lvl4pPr>
            <a:lvl5pPr>
              <a:defRPr sz="4100"/>
            </a:lvl5pPr>
            <a:lvl6pPr>
              <a:defRPr sz="4100"/>
            </a:lvl6pPr>
            <a:lvl7pPr>
              <a:defRPr sz="4100"/>
            </a:lvl7pPr>
            <a:lvl8pPr>
              <a:defRPr sz="4100"/>
            </a:lvl8pPr>
            <a:lvl9pPr>
              <a:defRPr sz="4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7810975" y="11005300"/>
            <a:ext cx="15789386" cy="31119774"/>
          </a:xfrm>
        </p:spPr>
        <p:txBody>
          <a:bodyPr/>
          <a:lstStyle>
            <a:lvl1pPr>
              <a:defRPr sz="6400"/>
            </a:lvl1pPr>
            <a:lvl2pPr>
              <a:defRPr sz="5500"/>
            </a:lvl2pPr>
            <a:lvl3pPr>
              <a:defRPr sz="4600"/>
            </a:lvl3pPr>
            <a:lvl4pPr>
              <a:defRPr sz="4100"/>
            </a:lvl4pPr>
            <a:lvl5pPr>
              <a:defRPr sz="4100"/>
            </a:lvl5pPr>
            <a:lvl6pPr>
              <a:defRPr sz="4100"/>
            </a:lvl6pPr>
            <a:lvl7pPr>
              <a:defRPr sz="4100"/>
            </a:lvl7pPr>
            <a:lvl8pPr>
              <a:defRPr sz="4100"/>
            </a:lvl8pPr>
            <a:lvl9pPr>
              <a:defRPr sz="4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44A807-9094-42F2-9AD4-09C1DF0E8345}" type="slidenum">
              <a:rPr lang="en-GB"/>
              <a:pPr>
                <a:defRPr/>
              </a:pPr>
              <a:t>‹#›</a:t>
            </a:fld>
            <a:endParaRPr lang="en-GB"/>
          </a:p>
        </p:txBody>
      </p:sp>
    </p:spTree>
    <p:extLst>
      <p:ext uri="{BB962C8B-B14F-4D97-AF65-F5344CB8AC3E}">
        <p14:creationId xmlns:p14="http://schemas.microsoft.com/office/powerpoint/2010/main" val="3586642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126" y="856464"/>
            <a:ext cx="13610273" cy="356446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56126" y="4787279"/>
            <a:ext cx="6681742" cy="1995109"/>
          </a:xfrm>
        </p:spPr>
        <p:txBody>
          <a:bodyPr anchor="b"/>
          <a:lstStyle>
            <a:lvl1pPr marL="0" indent="0">
              <a:buNone/>
              <a:defRPr sz="5500" b="1"/>
            </a:lvl1pPr>
            <a:lvl2pPr marL="1042586" indent="0">
              <a:buNone/>
              <a:defRPr sz="4600" b="1"/>
            </a:lvl2pPr>
            <a:lvl3pPr marL="2085175" indent="0">
              <a:buNone/>
              <a:defRPr sz="4100" b="1"/>
            </a:lvl3pPr>
            <a:lvl4pPr marL="3127761" indent="0">
              <a:buNone/>
              <a:defRPr sz="3700" b="1"/>
            </a:lvl4pPr>
            <a:lvl5pPr marL="4170349" indent="0">
              <a:buNone/>
              <a:defRPr sz="3700" b="1"/>
            </a:lvl5pPr>
            <a:lvl6pPr marL="5212935" indent="0">
              <a:buNone/>
              <a:defRPr sz="3700" b="1"/>
            </a:lvl6pPr>
            <a:lvl7pPr marL="6255522" indent="0">
              <a:buNone/>
              <a:defRPr sz="3700" b="1"/>
            </a:lvl7pPr>
            <a:lvl8pPr marL="7298110" indent="0">
              <a:buNone/>
              <a:defRPr sz="3700" b="1"/>
            </a:lvl8pPr>
            <a:lvl9pPr marL="8340696" indent="0">
              <a:buNone/>
              <a:defRPr sz="3700" b="1"/>
            </a:lvl9pPr>
          </a:lstStyle>
          <a:p>
            <a:pPr lvl="0"/>
            <a:r>
              <a:rPr lang="en-US" smtClean="0"/>
              <a:t>Click to edit Master text styles</a:t>
            </a:r>
          </a:p>
        </p:txBody>
      </p:sp>
      <p:sp>
        <p:nvSpPr>
          <p:cNvPr id="4" name="Content Placeholder 3"/>
          <p:cNvSpPr>
            <a:spLocks noGrp="1"/>
          </p:cNvSpPr>
          <p:nvPr>
            <p:ph sz="half" idx="2"/>
          </p:nvPr>
        </p:nvSpPr>
        <p:spPr>
          <a:xfrm>
            <a:off x="756126" y="6782388"/>
            <a:ext cx="6681742" cy="12322165"/>
          </a:xfrm>
        </p:spPr>
        <p:txBody>
          <a:bodyPr/>
          <a:lstStyle>
            <a:lvl1pPr>
              <a:defRPr sz="5500"/>
            </a:lvl1pPr>
            <a:lvl2pPr>
              <a:defRPr sz="460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682037" y="4787279"/>
            <a:ext cx="6684366" cy="1995109"/>
          </a:xfrm>
        </p:spPr>
        <p:txBody>
          <a:bodyPr anchor="b"/>
          <a:lstStyle>
            <a:lvl1pPr marL="0" indent="0">
              <a:buNone/>
              <a:defRPr sz="5500" b="1"/>
            </a:lvl1pPr>
            <a:lvl2pPr marL="1042586" indent="0">
              <a:buNone/>
              <a:defRPr sz="4600" b="1"/>
            </a:lvl2pPr>
            <a:lvl3pPr marL="2085175" indent="0">
              <a:buNone/>
              <a:defRPr sz="4100" b="1"/>
            </a:lvl3pPr>
            <a:lvl4pPr marL="3127761" indent="0">
              <a:buNone/>
              <a:defRPr sz="3700" b="1"/>
            </a:lvl4pPr>
            <a:lvl5pPr marL="4170349" indent="0">
              <a:buNone/>
              <a:defRPr sz="3700" b="1"/>
            </a:lvl5pPr>
            <a:lvl6pPr marL="5212935" indent="0">
              <a:buNone/>
              <a:defRPr sz="3700" b="1"/>
            </a:lvl6pPr>
            <a:lvl7pPr marL="6255522" indent="0">
              <a:buNone/>
              <a:defRPr sz="3700" b="1"/>
            </a:lvl7pPr>
            <a:lvl8pPr marL="7298110" indent="0">
              <a:buNone/>
              <a:defRPr sz="3700" b="1"/>
            </a:lvl8pPr>
            <a:lvl9pPr marL="8340696" indent="0">
              <a:buNone/>
              <a:defRPr sz="3700" b="1"/>
            </a:lvl9pPr>
          </a:lstStyle>
          <a:p>
            <a:pPr lvl="0"/>
            <a:r>
              <a:rPr lang="en-US" smtClean="0"/>
              <a:t>Click to edit Master text styles</a:t>
            </a:r>
          </a:p>
        </p:txBody>
      </p:sp>
      <p:sp>
        <p:nvSpPr>
          <p:cNvPr id="6" name="Content Placeholder 5"/>
          <p:cNvSpPr>
            <a:spLocks noGrp="1"/>
          </p:cNvSpPr>
          <p:nvPr>
            <p:ph sz="quarter" idx="4"/>
          </p:nvPr>
        </p:nvSpPr>
        <p:spPr>
          <a:xfrm>
            <a:off x="7682037" y="6782388"/>
            <a:ext cx="6684366" cy="12322165"/>
          </a:xfrm>
        </p:spPr>
        <p:txBody>
          <a:bodyPr/>
          <a:lstStyle>
            <a:lvl1pPr>
              <a:defRPr sz="5500"/>
            </a:lvl1pPr>
            <a:lvl2pPr>
              <a:defRPr sz="460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254D191-E795-4209-ABA4-E40D51050578}" type="slidenum">
              <a:rPr lang="en-GB"/>
              <a:pPr>
                <a:defRPr/>
              </a:pPr>
              <a:t>‹#›</a:t>
            </a:fld>
            <a:endParaRPr lang="en-GB"/>
          </a:p>
        </p:txBody>
      </p:sp>
    </p:spTree>
    <p:extLst>
      <p:ext uri="{BB962C8B-B14F-4D97-AF65-F5344CB8AC3E}">
        <p14:creationId xmlns:p14="http://schemas.microsoft.com/office/powerpoint/2010/main" val="19613431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F77CE8A-B384-4C5C-9493-5FBA87C18AA5}" type="slidenum">
              <a:rPr lang="en-GB"/>
              <a:pPr>
                <a:defRPr/>
              </a:pPr>
              <a:t>‹#›</a:t>
            </a:fld>
            <a:endParaRPr lang="en-GB"/>
          </a:p>
        </p:txBody>
      </p:sp>
    </p:spTree>
    <p:extLst>
      <p:ext uri="{BB962C8B-B14F-4D97-AF65-F5344CB8AC3E}">
        <p14:creationId xmlns:p14="http://schemas.microsoft.com/office/powerpoint/2010/main" val="1271064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3A66009-E7A1-49E5-8C7F-EBA5591289BB}" type="slidenum">
              <a:rPr lang="en-GB"/>
              <a:pPr>
                <a:defRPr/>
              </a:pPr>
              <a:t>‹#›</a:t>
            </a:fld>
            <a:endParaRPr lang="en-GB"/>
          </a:p>
        </p:txBody>
      </p:sp>
    </p:spTree>
    <p:extLst>
      <p:ext uri="{BB962C8B-B14F-4D97-AF65-F5344CB8AC3E}">
        <p14:creationId xmlns:p14="http://schemas.microsoft.com/office/powerpoint/2010/main" val="64221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24C5812-D40F-4FA3-A69E-9CE1A86BEF23}" type="slidenum">
              <a:rPr lang="en-GB"/>
              <a:pPr>
                <a:defRPr/>
              </a:pPr>
              <a:t>‹#›</a:t>
            </a:fld>
            <a:endParaRPr lang="en-GB"/>
          </a:p>
        </p:txBody>
      </p:sp>
    </p:spTree>
    <p:extLst>
      <p:ext uri="{BB962C8B-B14F-4D97-AF65-F5344CB8AC3E}">
        <p14:creationId xmlns:p14="http://schemas.microsoft.com/office/powerpoint/2010/main" val="41513256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127" y="851511"/>
            <a:ext cx="4975207" cy="3623875"/>
          </a:xfrm>
        </p:spPr>
        <p:txBody>
          <a:bodyPr anchor="b"/>
          <a:lstStyle>
            <a:lvl1pPr algn="l">
              <a:defRPr sz="4600" b="1"/>
            </a:lvl1pPr>
          </a:lstStyle>
          <a:p>
            <a:r>
              <a:rPr lang="en-US" smtClean="0"/>
              <a:t>Click to edit Master title style</a:t>
            </a:r>
            <a:endParaRPr lang="en-US"/>
          </a:p>
        </p:txBody>
      </p:sp>
      <p:sp>
        <p:nvSpPr>
          <p:cNvPr id="3" name="Content Placeholder 2"/>
          <p:cNvSpPr>
            <a:spLocks noGrp="1"/>
          </p:cNvSpPr>
          <p:nvPr>
            <p:ph idx="1"/>
          </p:nvPr>
        </p:nvSpPr>
        <p:spPr>
          <a:xfrm>
            <a:off x="5912488" y="851519"/>
            <a:ext cx="8453911" cy="18253041"/>
          </a:xfrm>
        </p:spPr>
        <p:txBody>
          <a:bodyPr/>
          <a:lstStyle>
            <a:lvl1pPr>
              <a:defRPr sz="7300"/>
            </a:lvl1pPr>
            <a:lvl2pPr>
              <a:defRPr sz="6400"/>
            </a:lvl2pPr>
            <a:lvl3pPr>
              <a:defRPr sz="55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56127" y="4475394"/>
            <a:ext cx="4975207" cy="14629166"/>
          </a:xfrm>
        </p:spPr>
        <p:txBody>
          <a:bodyPr/>
          <a:lstStyle>
            <a:lvl1pPr marL="0" indent="0">
              <a:buNone/>
              <a:defRPr sz="3200"/>
            </a:lvl1pPr>
            <a:lvl2pPr marL="1042586" indent="0">
              <a:buNone/>
              <a:defRPr sz="2700"/>
            </a:lvl2pPr>
            <a:lvl3pPr marL="2085175" indent="0">
              <a:buNone/>
              <a:defRPr sz="2300"/>
            </a:lvl3pPr>
            <a:lvl4pPr marL="3127761" indent="0">
              <a:buNone/>
              <a:defRPr sz="2100"/>
            </a:lvl4pPr>
            <a:lvl5pPr marL="4170349" indent="0">
              <a:buNone/>
              <a:defRPr sz="2100"/>
            </a:lvl5pPr>
            <a:lvl6pPr marL="5212935" indent="0">
              <a:buNone/>
              <a:defRPr sz="2100"/>
            </a:lvl6pPr>
            <a:lvl7pPr marL="6255522" indent="0">
              <a:buNone/>
              <a:defRPr sz="2100"/>
            </a:lvl7pPr>
            <a:lvl8pPr marL="7298110" indent="0">
              <a:buNone/>
              <a:defRPr sz="2100"/>
            </a:lvl8pPr>
            <a:lvl9pPr marL="8340696" indent="0">
              <a:buNone/>
              <a:defRPr sz="2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D99BDF4-CB89-494B-82F7-20FDECAFA546}" type="slidenum">
              <a:rPr lang="en-GB"/>
              <a:pPr>
                <a:defRPr/>
              </a:pPr>
              <a:t>‹#›</a:t>
            </a:fld>
            <a:endParaRPr lang="en-GB"/>
          </a:p>
        </p:txBody>
      </p:sp>
    </p:spTree>
    <p:extLst>
      <p:ext uri="{BB962C8B-B14F-4D97-AF65-F5344CB8AC3E}">
        <p14:creationId xmlns:p14="http://schemas.microsoft.com/office/powerpoint/2010/main" val="328301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120" y="14970759"/>
            <a:ext cx="9073515" cy="1767383"/>
          </a:xfrm>
        </p:spPr>
        <p:txBody>
          <a:bodyPr anchor="b"/>
          <a:lstStyle>
            <a:lvl1pPr algn="l">
              <a:defRPr sz="4600" b="1"/>
            </a:lvl1pPr>
          </a:lstStyle>
          <a:p>
            <a:r>
              <a:rPr lang="en-US" smtClean="0"/>
              <a:t>Click to edit Master title style</a:t>
            </a:r>
            <a:endParaRPr lang="en-US"/>
          </a:p>
        </p:txBody>
      </p:sp>
      <p:sp>
        <p:nvSpPr>
          <p:cNvPr id="3" name="Picture Placeholder 2"/>
          <p:cNvSpPr>
            <a:spLocks noGrp="1"/>
          </p:cNvSpPr>
          <p:nvPr>
            <p:ph type="pic" idx="1"/>
          </p:nvPr>
        </p:nvSpPr>
        <p:spPr>
          <a:xfrm>
            <a:off x="2964120" y="1910951"/>
            <a:ext cx="9073515" cy="12832080"/>
          </a:xfrm>
        </p:spPr>
        <p:txBody>
          <a:bodyPr rtlCol="0">
            <a:normAutofit/>
          </a:bodyPr>
          <a:lstStyle>
            <a:lvl1pPr marL="0" indent="0">
              <a:buNone/>
              <a:defRPr sz="7300"/>
            </a:lvl1pPr>
            <a:lvl2pPr marL="1042586" indent="0">
              <a:buNone/>
              <a:defRPr sz="6400"/>
            </a:lvl2pPr>
            <a:lvl3pPr marL="2085175" indent="0">
              <a:buNone/>
              <a:defRPr sz="5500"/>
            </a:lvl3pPr>
            <a:lvl4pPr marL="3127761" indent="0">
              <a:buNone/>
              <a:defRPr sz="4600"/>
            </a:lvl4pPr>
            <a:lvl5pPr marL="4170349" indent="0">
              <a:buNone/>
              <a:defRPr sz="4600"/>
            </a:lvl5pPr>
            <a:lvl6pPr marL="5212935" indent="0">
              <a:buNone/>
              <a:defRPr sz="4600"/>
            </a:lvl6pPr>
            <a:lvl7pPr marL="6255522" indent="0">
              <a:buNone/>
              <a:defRPr sz="4600"/>
            </a:lvl7pPr>
            <a:lvl8pPr marL="7298110" indent="0">
              <a:buNone/>
              <a:defRPr sz="4600"/>
            </a:lvl8pPr>
            <a:lvl9pPr marL="8340696" indent="0">
              <a:buNone/>
              <a:defRPr sz="4600"/>
            </a:lvl9pPr>
          </a:lstStyle>
          <a:p>
            <a:pPr lvl="0"/>
            <a:endParaRPr lang="en-US" noProof="0" smtClean="0"/>
          </a:p>
        </p:txBody>
      </p:sp>
      <p:sp>
        <p:nvSpPr>
          <p:cNvPr id="4" name="Text Placeholder 3"/>
          <p:cNvSpPr>
            <a:spLocks noGrp="1"/>
          </p:cNvSpPr>
          <p:nvPr>
            <p:ph type="body" sz="half" idx="2"/>
          </p:nvPr>
        </p:nvSpPr>
        <p:spPr>
          <a:xfrm>
            <a:off x="2964120" y="16738143"/>
            <a:ext cx="9073515" cy="2509977"/>
          </a:xfrm>
        </p:spPr>
        <p:txBody>
          <a:bodyPr/>
          <a:lstStyle>
            <a:lvl1pPr marL="0" indent="0">
              <a:buNone/>
              <a:defRPr sz="3200"/>
            </a:lvl1pPr>
            <a:lvl2pPr marL="1042586" indent="0">
              <a:buNone/>
              <a:defRPr sz="2700"/>
            </a:lvl2pPr>
            <a:lvl3pPr marL="2085175" indent="0">
              <a:buNone/>
              <a:defRPr sz="2300"/>
            </a:lvl3pPr>
            <a:lvl4pPr marL="3127761" indent="0">
              <a:buNone/>
              <a:defRPr sz="2100"/>
            </a:lvl4pPr>
            <a:lvl5pPr marL="4170349" indent="0">
              <a:buNone/>
              <a:defRPr sz="2100"/>
            </a:lvl5pPr>
            <a:lvl6pPr marL="5212935" indent="0">
              <a:buNone/>
              <a:defRPr sz="2100"/>
            </a:lvl6pPr>
            <a:lvl7pPr marL="6255522" indent="0">
              <a:buNone/>
              <a:defRPr sz="2100"/>
            </a:lvl7pPr>
            <a:lvl8pPr marL="7298110" indent="0">
              <a:buNone/>
              <a:defRPr sz="2100"/>
            </a:lvl8pPr>
            <a:lvl9pPr marL="8340696" indent="0">
              <a:buNone/>
              <a:defRPr sz="2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D7F487B-951F-4FD4-A84B-C81CE5F2209E}" type="slidenum">
              <a:rPr lang="en-GB"/>
              <a:pPr>
                <a:defRPr/>
              </a:pPr>
              <a:t>‹#›</a:t>
            </a:fld>
            <a:endParaRPr lang="en-GB"/>
          </a:p>
        </p:txBody>
      </p:sp>
    </p:spTree>
    <p:extLst>
      <p:ext uri="{BB962C8B-B14F-4D97-AF65-F5344CB8AC3E}">
        <p14:creationId xmlns:p14="http://schemas.microsoft.com/office/powerpoint/2010/main" val="2066288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1FE3F7-CDC8-4C71-B6ED-322F86A57DE8}" type="slidenum">
              <a:rPr lang="en-GB"/>
              <a:pPr>
                <a:defRPr/>
              </a:pPr>
              <a:t>‹#›</a:t>
            </a:fld>
            <a:endParaRPr lang="en-GB"/>
          </a:p>
        </p:txBody>
      </p:sp>
    </p:spTree>
    <p:extLst>
      <p:ext uri="{BB962C8B-B14F-4D97-AF65-F5344CB8AC3E}">
        <p14:creationId xmlns:p14="http://schemas.microsoft.com/office/powerpoint/2010/main" val="85688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642657" y="1886199"/>
            <a:ext cx="7957703" cy="4023886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69546" y="1886199"/>
            <a:ext cx="23621070" cy="40238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589223-7B65-43E7-A53D-EBD2BCF8480D}" type="slidenum">
              <a:rPr lang="en-GB"/>
              <a:pPr>
                <a:defRPr/>
              </a:pPr>
              <a:t>‹#›</a:t>
            </a:fld>
            <a:endParaRPr lang="en-GB"/>
          </a:p>
        </p:txBody>
      </p:sp>
    </p:spTree>
    <p:extLst>
      <p:ext uri="{BB962C8B-B14F-4D97-AF65-F5344CB8AC3E}">
        <p14:creationId xmlns:p14="http://schemas.microsoft.com/office/powerpoint/2010/main" val="16664285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56576" y="855383"/>
            <a:ext cx="13609374" cy="3565215"/>
          </a:xfrm>
        </p:spPr>
        <p:txBody>
          <a:bodyPr/>
          <a:lstStyle/>
          <a:p>
            <a:r>
              <a:rPr lang="en-GB" smtClean="0"/>
              <a:t>Click to edit Master title style</a:t>
            </a:r>
            <a:endParaRPr lang="en-GB"/>
          </a:p>
        </p:txBody>
      </p:sp>
      <p:sp>
        <p:nvSpPr>
          <p:cNvPr id="3" name="Text Placeholder 2"/>
          <p:cNvSpPr>
            <a:spLocks noGrp="1"/>
          </p:cNvSpPr>
          <p:nvPr>
            <p:ph type="body" sz="half" idx="1"/>
          </p:nvPr>
        </p:nvSpPr>
        <p:spPr>
          <a:xfrm>
            <a:off x="756575" y="4990853"/>
            <a:ext cx="6750807" cy="14112684"/>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quarter" idx="2"/>
          </p:nvPr>
        </p:nvSpPr>
        <p:spPr>
          <a:xfrm>
            <a:off x="7615143" y="4990853"/>
            <a:ext cx="6750807" cy="6948576"/>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Content Placeholder 4"/>
          <p:cNvSpPr>
            <a:spLocks noGrp="1"/>
          </p:cNvSpPr>
          <p:nvPr>
            <p:ph sz="quarter" idx="3"/>
          </p:nvPr>
        </p:nvSpPr>
        <p:spPr>
          <a:xfrm>
            <a:off x="7615143" y="12154959"/>
            <a:ext cx="6750807" cy="694857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66D51D9C-FEC0-486F-9CBE-82565F0D9D01}" type="slidenum">
              <a:rPr lang="en-GB"/>
              <a:pPr>
                <a:defRPr/>
              </a:pPr>
              <a:t>‹#›</a:t>
            </a:fld>
            <a:endParaRPr lang="en-GB"/>
          </a:p>
        </p:txBody>
      </p:sp>
    </p:spTree>
    <p:extLst>
      <p:ext uri="{BB962C8B-B14F-4D97-AF65-F5344CB8AC3E}">
        <p14:creationId xmlns:p14="http://schemas.microsoft.com/office/powerpoint/2010/main" val="876738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357" y="13742243"/>
            <a:ext cx="12853922" cy="424772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1194357" y="9065705"/>
            <a:ext cx="12853922" cy="467653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7B1EE3-8C66-44F3-9725-033891395E82}" type="slidenum">
              <a:rPr lang="en-GB"/>
              <a:pPr>
                <a:defRPr/>
              </a:pPr>
              <a:t>‹#›</a:t>
            </a:fld>
            <a:endParaRPr lang="en-GB"/>
          </a:p>
        </p:txBody>
      </p:sp>
    </p:spTree>
    <p:extLst>
      <p:ext uri="{BB962C8B-B14F-4D97-AF65-F5344CB8AC3E}">
        <p14:creationId xmlns:p14="http://schemas.microsoft.com/office/powerpoint/2010/main" val="17908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756575" y="4990853"/>
            <a:ext cx="6750807" cy="141126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7615143" y="4990853"/>
            <a:ext cx="6750807" cy="141126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52E4839-FE4E-4A83-A261-B8C755EC08A1}" type="slidenum">
              <a:rPr lang="en-GB"/>
              <a:pPr>
                <a:defRPr/>
              </a:pPr>
              <a:t>‹#›</a:t>
            </a:fld>
            <a:endParaRPr lang="en-GB"/>
          </a:p>
        </p:txBody>
      </p:sp>
    </p:spTree>
    <p:extLst>
      <p:ext uri="{BB962C8B-B14F-4D97-AF65-F5344CB8AC3E}">
        <p14:creationId xmlns:p14="http://schemas.microsoft.com/office/powerpoint/2010/main" val="42751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756575" y="4786548"/>
            <a:ext cx="6681211" cy="19958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756575" y="6782441"/>
            <a:ext cx="6681211" cy="1232109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7682494" y="4786548"/>
            <a:ext cx="6683456" cy="19958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7682494" y="6782441"/>
            <a:ext cx="6683456" cy="1232109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F05BC00-EB96-4812-A286-0D68C4C09F71}" type="slidenum">
              <a:rPr lang="en-GB"/>
              <a:pPr>
                <a:defRPr/>
              </a:pPr>
              <a:t>‹#›</a:t>
            </a:fld>
            <a:endParaRPr lang="en-GB"/>
          </a:p>
        </p:txBody>
      </p:sp>
    </p:spTree>
    <p:extLst>
      <p:ext uri="{BB962C8B-B14F-4D97-AF65-F5344CB8AC3E}">
        <p14:creationId xmlns:p14="http://schemas.microsoft.com/office/powerpoint/2010/main" val="249464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F8FCA9A-2506-4131-B6C8-B8383ACF73B8}" type="slidenum">
              <a:rPr lang="en-GB"/>
              <a:pPr>
                <a:defRPr/>
              </a:pPr>
              <a:t>‹#›</a:t>
            </a:fld>
            <a:endParaRPr lang="en-GB"/>
          </a:p>
        </p:txBody>
      </p:sp>
    </p:spTree>
    <p:extLst>
      <p:ext uri="{BB962C8B-B14F-4D97-AF65-F5344CB8AC3E}">
        <p14:creationId xmlns:p14="http://schemas.microsoft.com/office/powerpoint/2010/main" val="331712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C815EDA-C921-4999-BBA0-1878FDBB909B}" type="slidenum">
              <a:rPr lang="en-GB"/>
              <a:pPr>
                <a:defRPr/>
              </a:pPr>
              <a:t>‹#›</a:t>
            </a:fld>
            <a:endParaRPr lang="en-GB"/>
          </a:p>
        </p:txBody>
      </p:sp>
    </p:spTree>
    <p:extLst>
      <p:ext uri="{BB962C8B-B14F-4D97-AF65-F5344CB8AC3E}">
        <p14:creationId xmlns:p14="http://schemas.microsoft.com/office/powerpoint/2010/main" val="213391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575" y="850893"/>
            <a:ext cx="4974987" cy="3623588"/>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5912288" y="850893"/>
            <a:ext cx="8453662" cy="18252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756575" y="4474480"/>
            <a:ext cx="4974987" cy="146290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6A9883-8ABC-465C-A6B3-4F504A3FF200}" type="slidenum">
              <a:rPr lang="en-GB"/>
              <a:pPr>
                <a:defRPr/>
              </a:pPr>
              <a:t>‹#›</a:t>
            </a:fld>
            <a:endParaRPr lang="en-GB"/>
          </a:p>
        </p:txBody>
      </p:sp>
    </p:spTree>
    <p:extLst>
      <p:ext uri="{BB962C8B-B14F-4D97-AF65-F5344CB8AC3E}">
        <p14:creationId xmlns:p14="http://schemas.microsoft.com/office/powerpoint/2010/main" val="3734065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563" y="14970311"/>
            <a:ext cx="9073290" cy="1766893"/>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2964563" y="1910579"/>
            <a:ext cx="9073290" cy="1283297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964563" y="16737204"/>
            <a:ext cx="9073290" cy="25100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746C6B-F204-419A-83F7-73BAB0A899C5}" type="slidenum">
              <a:rPr lang="en-GB"/>
              <a:pPr>
                <a:defRPr/>
              </a:pPr>
              <a:t>‹#›</a:t>
            </a:fld>
            <a:endParaRPr lang="en-GB"/>
          </a:p>
        </p:txBody>
      </p:sp>
    </p:spTree>
    <p:extLst>
      <p:ext uri="{BB962C8B-B14F-4D97-AF65-F5344CB8AC3E}">
        <p14:creationId xmlns:p14="http://schemas.microsoft.com/office/powerpoint/2010/main" val="5932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6576" y="855383"/>
            <a:ext cx="13609374" cy="3565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08620" tIns="104310" rIns="208620" bIns="10431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756576" y="4990853"/>
            <a:ext cx="13609374" cy="14112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08620" tIns="104310" rIns="208620" bIns="10431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756575" y="19476223"/>
            <a:ext cx="3528066" cy="1484009"/>
          </a:xfrm>
          <a:prstGeom prst="rect">
            <a:avLst/>
          </a:prstGeom>
          <a:noFill/>
          <a:ln w="9525">
            <a:noFill/>
            <a:miter lim="800000"/>
            <a:headEnd/>
            <a:tailEnd/>
          </a:ln>
          <a:effectLst/>
        </p:spPr>
        <p:txBody>
          <a:bodyPr vert="horz" wrap="square" lIns="208620" tIns="104310" rIns="208620" bIns="104310" numCol="1" anchor="t" anchorCtr="0" compatLnSpc="1">
            <a:prstTxWarp prst="textNoShape">
              <a:avLst/>
            </a:prstTxWarp>
          </a:bodyPr>
          <a:lstStyle>
            <a:lvl1pPr>
              <a:defRPr sz="3200"/>
            </a:lvl1pPr>
          </a:lstStyle>
          <a:p>
            <a:pPr>
              <a:defRPr/>
            </a:pPr>
            <a:endParaRPr lang="en-US"/>
          </a:p>
        </p:txBody>
      </p:sp>
      <p:sp>
        <p:nvSpPr>
          <p:cNvPr id="1029" name="Rectangle 5"/>
          <p:cNvSpPr>
            <a:spLocks noGrp="1" noChangeArrowheads="1"/>
          </p:cNvSpPr>
          <p:nvPr>
            <p:ph type="ftr" sz="quarter" idx="3"/>
          </p:nvPr>
        </p:nvSpPr>
        <p:spPr bwMode="auto">
          <a:xfrm>
            <a:off x="5166938" y="19476223"/>
            <a:ext cx="4788650" cy="1484009"/>
          </a:xfrm>
          <a:prstGeom prst="rect">
            <a:avLst/>
          </a:prstGeom>
          <a:noFill/>
          <a:ln w="9525">
            <a:noFill/>
            <a:miter lim="800000"/>
            <a:headEnd/>
            <a:tailEnd/>
          </a:ln>
          <a:effectLst/>
        </p:spPr>
        <p:txBody>
          <a:bodyPr vert="horz" wrap="square" lIns="208620" tIns="104310" rIns="208620" bIns="104310" numCol="1" anchor="t" anchorCtr="0" compatLnSpc="1">
            <a:prstTxWarp prst="textNoShape">
              <a:avLst/>
            </a:prstTxWarp>
          </a:bodyPr>
          <a:lstStyle>
            <a:lvl1pPr algn="ctr">
              <a:defRPr sz="3200"/>
            </a:lvl1pPr>
          </a:lstStyle>
          <a:p>
            <a:pPr>
              <a:defRPr/>
            </a:pPr>
            <a:endParaRPr lang="en-US"/>
          </a:p>
        </p:txBody>
      </p:sp>
      <p:sp>
        <p:nvSpPr>
          <p:cNvPr id="1030" name="Rectangle 6"/>
          <p:cNvSpPr>
            <a:spLocks noGrp="1" noChangeArrowheads="1"/>
          </p:cNvSpPr>
          <p:nvPr>
            <p:ph type="sldNum" sz="quarter" idx="4"/>
          </p:nvPr>
        </p:nvSpPr>
        <p:spPr bwMode="auto">
          <a:xfrm>
            <a:off x="10837885" y="19476223"/>
            <a:ext cx="3528065" cy="1484009"/>
          </a:xfrm>
          <a:prstGeom prst="rect">
            <a:avLst/>
          </a:prstGeom>
          <a:noFill/>
          <a:ln w="9525">
            <a:noFill/>
            <a:miter lim="800000"/>
            <a:headEnd/>
            <a:tailEnd/>
          </a:ln>
          <a:effectLst/>
        </p:spPr>
        <p:txBody>
          <a:bodyPr vert="horz" wrap="square" lIns="208620" tIns="104310" rIns="208620" bIns="104310" numCol="1" anchor="t" anchorCtr="0" compatLnSpc="1">
            <a:prstTxWarp prst="textNoShape">
              <a:avLst/>
            </a:prstTxWarp>
          </a:bodyPr>
          <a:lstStyle>
            <a:lvl1pPr algn="r">
              <a:defRPr sz="3200"/>
            </a:lvl1pPr>
          </a:lstStyle>
          <a:p>
            <a:pPr>
              <a:defRPr/>
            </a:pPr>
            <a:fld id="{740AC09F-A507-456E-9A89-0B7EE4E4FF29}"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ctr" defTabSz="2085975" rtl="0" eaLnBrk="0" fontAlgn="base" hangingPunct="0">
        <a:spcBef>
          <a:spcPct val="0"/>
        </a:spcBef>
        <a:spcAft>
          <a:spcPct val="0"/>
        </a:spcAft>
        <a:defRPr sz="10000">
          <a:solidFill>
            <a:schemeClr val="tx2"/>
          </a:solidFill>
          <a:latin typeface="+mj-lt"/>
          <a:ea typeface="+mj-ea"/>
          <a:cs typeface="+mj-cs"/>
        </a:defRPr>
      </a:lvl1pPr>
      <a:lvl2pPr algn="ctr" defTabSz="2085975" rtl="0" eaLnBrk="0" fontAlgn="base" hangingPunct="0">
        <a:spcBef>
          <a:spcPct val="0"/>
        </a:spcBef>
        <a:spcAft>
          <a:spcPct val="0"/>
        </a:spcAft>
        <a:defRPr sz="10000">
          <a:solidFill>
            <a:schemeClr val="tx2"/>
          </a:solidFill>
          <a:latin typeface="Arial" pitchFamily="-106" charset="0"/>
          <a:ea typeface="Arial" pitchFamily="-106" charset="0"/>
          <a:cs typeface="Arial" pitchFamily="-106" charset="0"/>
        </a:defRPr>
      </a:lvl2pPr>
      <a:lvl3pPr algn="ctr" defTabSz="2085975" rtl="0" eaLnBrk="0" fontAlgn="base" hangingPunct="0">
        <a:spcBef>
          <a:spcPct val="0"/>
        </a:spcBef>
        <a:spcAft>
          <a:spcPct val="0"/>
        </a:spcAft>
        <a:defRPr sz="10000">
          <a:solidFill>
            <a:schemeClr val="tx2"/>
          </a:solidFill>
          <a:latin typeface="Arial" pitchFamily="-106" charset="0"/>
          <a:ea typeface="Arial" pitchFamily="-106" charset="0"/>
          <a:cs typeface="Arial" pitchFamily="-106" charset="0"/>
        </a:defRPr>
      </a:lvl3pPr>
      <a:lvl4pPr algn="ctr" defTabSz="2085975" rtl="0" eaLnBrk="0" fontAlgn="base" hangingPunct="0">
        <a:spcBef>
          <a:spcPct val="0"/>
        </a:spcBef>
        <a:spcAft>
          <a:spcPct val="0"/>
        </a:spcAft>
        <a:defRPr sz="10000">
          <a:solidFill>
            <a:schemeClr val="tx2"/>
          </a:solidFill>
          <a:latin typeface="Arial" pitchFamily="-106" charset="0"/>
          <a:ea typeface="Arial" pitchFamily="-106" charset="0"/>
          <a:cs typeface="Arial" pitchFamily="-106" charset="0"/>
        </a:defRPr>
      </a:lvl4pPr>
      <a:lvl5pPr algn="ctr" defTabSz="2085975" rtl="0" eaLnBrk="0" fontAlgn="base" hangingPunct="0">
        <a:spcBef>
          <a:spcPct val="0"/>
        </a:spcBef>
        <a:spcAft>
          <a:spcPct val="0"/>
        </a:spcAft>
        <a:defRPr sz="10000">
          <a:solidFill>
            <a:schemeClr val="tx2"/>
          </a:solidFill>
          <a:latin typeface="Arial" pitchFamily="-106" charset="0"/>
          <a:ea typeface="Arial" pitchFamily="-106" charset="0"/>
          <a:cs typeface="Arial" pitchFamily="-106" charset="0"/>
        </a:defRPr>
      </a:lvl5pPr>
      <a:lvl6pPr marL="457200" algn="ctr" defTabSz="2085975" rtl="0" fontAlgn="base">
        <a:spcBef>
          <a:spcPct val="0"/>
        </a:spcBef>
        <a:spcAft>
          <a:spcPct val="0"/>
        </a:spcAft>
        <a:defRPr sz="10000">
          <a:solidFill>
            <a:schemeClr val="tx2"/>
          </a:solidFill>
          <a:latin typeface="Arial" pitchFamily="-106" charset="0"/>
          <a:ea typeface="Arial" pitchFamily="-106" charset="0"/>
          <a:cs typeface="Arial" pitchFamily="-106" charset="0"/>
        </a:defRPr>
      </a:lvl6pPr>
      <a:lvl7pPr marL="914400" algn="ctr" defTabSz="2085975" rtl="0" fontAlgn="base">
        <a:spcBef>
          <a:spcPct val="0"/>
        </a:spcBef>
        <a:spcAft>
          <a:spcPct val="0"/>
        </a:spcAft>
        <a:defRPr sz="10000">
          <a:solidFill>
            <a:schemeClr val="tx2"/>
          </a:solidFill>
          <a:latin typeface="Arial" pitchFamily="-106" charset="0"/>
          <a:ea typeface="Arial" pitchFamily="-106" charset="0"/>
          <a:cs typeface="Arial" pitchFamily="-106" charset="0"/>
        </a:defRPr>
      </a:lvl7pPr>
      <a:lvl8pPr marL="1371600" algn="ctr" defTabSz="2085975" rtl="0" fontAlgn="base">
        <a:spcBef>
          <a:spcPct val="0"/>
        </a:spcBef>
        <a:spcAft>
          <a:spcPct val="0"/>
        </a:spcAft>
        <a:defRPr sz="10000">
          <a:solidFill>
            <a:schemeClr val="tx2"/>
          </a:solidFill>
          <a:latin typeface="Arial" pitchFamily="-106" charset="0"/>
          <a:ea typeface="Arial" pitchFamily="-106" charset="0"/>
          <a:cs typeface="Arial" pitchFamily="-106" charset="0"/>
        </a:defRPr>
      </a:lvl8pPr>
      <a:lvl9pPr marL="1828800" algn="ctr" defTabSz="2085975" rtl="0" fontAlgn="base">
        <a:spcBef>
          <a:spcPct val="0"/>
        </a:spcBef>
        <a:spcAft>
          <a:spcPct val="0"/>
        </a:spcAft>
        <a:defRPr sz="10000">
          <a:solidFill>
            <a:schemeClr val="tx2"/>
          </a:solidFill>
          <a:latin typeface="Arial" pitchFamily="-106" charset="0"/>
          <a:ea typeface="Arial" pitchFamily="-106" charset="0"/>
          <a:cs typeface="Arial" pitchFamily="-106" charset="0"/>
        </a:defRPr>
      </a:lvl9pPr>
    </p:titleStyle>
    <p:bodyStyle>
      <a:lvl1pPr marL="782638" indent="-782638" algn="l" defTabSz="2085975" rtl="0" eaLnBrk="0" fontAlgn="base" hangingPunct="0">
        <a:spcBef>
          <a:spcPct val="20000"/>
        </a:spcBef>
        <a:spcAft>
          <a:spcPct val="0"/>
        </a:spcAft>
        <a:buChar char="•"/>
        <a:defRPr sz="7300">
          <a:solidFill>
            <a:schemeClr val="tx1"/>
          </a:solidFill>
          <a:latin typeface="+mn-lt"/>
          <a:ea typeface="+mn-ea"/>
          <a:cs typeface="+mn-cs"/>
        </a:defRPr>
      </a:lvl1pPr>
      <a:lvl2pPr marL="1695450" indent="-652463" algn="l" defTabSz="2085975" rtl="0" eaLnBrk="0" fontAlgn="base" hangingPunct="0">
        <a:spcBef>
          <a:spcPct val="20000"/>
        </a:spcBef>
        <a:spcAft>
          <a:spcPct val="0"/>
        </a:spcAft>
        <a:buChar char="–"/>
        <a:defRPr sz="6400">
          <a:solidFill>
            <a:schemeClr val="tx1"/>
          </a:solidFill>
          <a:latin typeface="+mn-lt"/>
          <a:ea typeface="+mn-ea"/>
          <a:cs typeface="+mn-cs"/>
        </a:defRPr>
      </a:lvl2pPr>
      <a:lvl3pPr marL="2608263" indent="-522288" algn="l" defTabSz="2085975" rtl="0" eaLnBrk="0" fontAlgn="base" hangingPunct="0">
        <a:spcBef>
          <a:spcPct val="20000"/>
        </a:spcBef>
        <a:spcAft>
          <a:spcPct val="0"/>
        </a:spcAft>
        <a:buChar char="•"/>
        <a:defRPr sz="5500">
          <a:solidFill>
            <a:schemeClr val="tx1"/>
          </a:solidFill>
          <a:latin typeface="+mn-lt"/>
          <a:ea typeface="+mn-ea"/>
          <a:cs typeface="+mn-cs"/>
        </a:defRPr>
      </a:lvl3pPr>
      <a:lvl4pPr marL="3651250" indent="-522288" algn="l" defTabSz="2085975" rtl="0" eaLnBrk="0" fontAlgn="base" hangingPunct="0">
        <a:spcBef>
          <a:spcPct val="20000"/>
        </a:spcBef>
        <a:spcAft>
          <a:spcPct val="0"/>
        </a:spcAft>
        <a:buChar char="–"/>
        <a:defRPr sz="4600">
          <a:solidFill>
            <a:schemeClr val="tx1"/>
          </a:solidFill>
          <a:latin typeface="+mn-lt"/>
          <a:ea typeface="+mn-ea"/>
          <a:cs typeface="+mn-cs"/>
        </a:defRPr>
      </a:lvl4pPr>
      <a:lvl5pPr marL="4694238" indent="-522288" algn="l" defTabSz="2085975" rtl="0" eaLnBrk="0" fontAlgn="base" hangingPunct="0">
        <a:spcBef>
          <a:spcPct val="20000"/>
        </a:spcBef>
        <a:spcAft>
          <a:spcPct val="0"/>
        </a:spcAft>
        <a:buChar char="»"/>
        <a:defRPr sz="4600">
          <a:solidFill>
            <a:schemeClr val="tx1"/>
          </a:solidFill>
          <a:latin typeface="+mn-lt"/>
          <a:ea typeface="+mn-ea"/>
          <a:cs typeface="+mn-cs"/>
        </a:defRPr>
      </a:lvl5pPr>
      <a:lvl6pPr marL="5151438" indent="-522288" algn="l" defTabSz="2085975" rtl="0" fontAlgn="base">
        <a:spcBef>
          <a:spcPct val="20000"/>
        </a:spcBef>
        <a:spcAft>
          <a:spcPct val="0"/>
        </a:spcAft>
        <a:buChar char="»"/>
        <a:defRPr sz="4600">
          <a:solidFill>
            <a:schemeClr val="tx1"/>
          </a:solidFill>
          <a:latin typeface="+mn-lt"/>
          <a:ea typeface="+mn-ea"/>
          <a:cs typeface="+mn-cs"/>
        </a:defRPr>
      </a:lvl6pPr>
      <a:lvl7pPr marL="5608638" indent="-522288" algn="l" defTabSz="2085975" rtl="0" fontAlgn="base">
        <a:spcBef>
          <a:spcPct val="20000"/>
        </a:spcBef>
        <a:spcAft>
          <a:spcPct val="0"/>
        </a:spcAft>
        <a:buChar char="»"/>
        <a:defRPr sz="4600">
          <a:solidFill>
            <a:schemeClr val="tx1"/>
          </a:solidFill>
          <a:latin typeface="+mn-lt"/>
          <a:ea typeface="+mn-ea"/>
          <a:cs typeface="+mn-cs"/>
        </a:defRPr>
      </a:lvl7pPr>
      <a:lvl8pPr marL="6065838" indent="-522288" algn="l" defTabSz="2085975" rtl="0" fontAlgn="base">
        <a:spcBef>
          <a:spcPct val="20000"/>
        </a:spcBef>
        <a:spcAft>
          <a:spcPct val="0"/>
        </a:spcAft>
        <a:buChar char="»"/>
        <a:defRPr sz="4600">
          <a:solidFill>
            <a:schemeClr val="tx1"/>
          </a:solidFill>
          <a:latin typeface="+mn-lt"/>
          <a:ea typeface="+mn-ea"/>
          <a:cs typeface="+mn-cs"/>
        </a:defRPr>
      </a:lvl8pPr>
      <a:lvl9pPr marL="6523038" indent="-522288" algn="l" defTabSz="2085975" rtl="0" fontAlgn="base">
        <a:spcBef>
          <a:spcPct val="20000"/>
        </a:spcBef>
        <a:spcAft>
          <a:spcPct val="0"/>
        </a:spcAft>
        <a:buChar char="»"/>
        <a:defRPr sz="4600">
          <a:solidFill>
            <a:schemeClr val="tx1"/>
          </a:solidFill>
          <a:latin typeface="+mn-lt"/>
          <a:ea typeface="+mn-ea"/>
          <a:cs typeface="+mn-cs"/>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756576" y="855383"/>
            <a:ext cx="13609374" cy="3565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08515" tIns="104260" rIns="208515" bIns="10426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756576" y="4990853"/>
            <a:ext cx="13609374" cy="14112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08515" tIns="104260" rIns="208515" bIns="10426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756575" y="19821968"/>
            <a:ext cx="3528066" cy="1138264"/>
          </a:xfrm>
          <a:prstGeom prst="rect">
            <a:avLst/>
          </a:prstGeom>
        </p:spPr>
        <p:txBody>
          <a:bodyPr vert="horz" lIns="208515" tIns="104260" rIns="208515" bIns="104260" rtlCol="0" anchor="ctr"/>
          <a:lstStyle>
            <a:lvl1pPr algn="l">
              <a:defRPr sz="27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5166938" y="19821968"/>
            <a:ext cx="4788650" cy="1138264"/>
          </a:xfrm>
          <a:prstGeom prst="rect">
            <a:avLst/>
          </a:prstGeom>
        </p:spPr>
        <p:txBody>
          <a:bodyPr vert="horz" lIns="208515" tIns="104260" rIns="208515" bIns="104260" rtlCol="0" anchor="ctr"/>
          <a:lstStyle>
            <a:lvl1pPr algn="ctr">
              <a:defRPr sz="27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10837885" y="19821968"/>
            <a:ext cx="3528065" cy="1138264"/>
          </a:xfrm>
          <a:prstGeom prst="rect">
            <a:avLst/>
          </a:prstGeom>
        </p:spPr>
        <p:txBody>
          <a:bodyPr vert="horz" lIns="208515" tIns="104260" rIns="208515" bIns="104260" rtlCol="0" anchor="ctr"/>
          <a:lstStyle>
            <a:lvl1pPr algn="r">
              <a:defRPr sz="2700">
                <a:solidFill>
                  <a:schemeClr val="tx1">
                    <a:tint val="75000"/>
                  </a:schemeClr>
                </a:solidFill>
              </a:defRPr>
            </a:lvl1pPr>
          </a:lstStyle>
          <a:p>
            <a:pPr>
              <a:defRPr/>
            </a:pPr>
            <a:fld id="{B31CC6D1-1047-4FEA-BA1B-B35032E23F98}"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ctr" defTabSz="2084388" rtl="0" eaLnBrk="0" fontAlgn="base" hangingPunct="0">
        <a:spcBef>
          <a:spcPct val="0"/>
        </a:spcBef>
        <a:spcAft>
          <a:spcPct val="0"/>
        </a:spcAft>
        <a:defRPr sz="10000" kern="1200">
          <a:solidFill>
            <a:schemeClr val="tx1"/>
          </a:solidFill>
          <a:latin typeface="+mj-lt"/>
          <a:ea typeface="+mj-ea"/>
          <a:cs typeface="+mj-cs"/>
        </a:defRPr>
      </a:lvl1pPr>
      <a:lvl2pPr algn="ctr" defTabSz="2084388" rtl="0" eaLnBrk="0" fontAlgn="base" hangingPunct="0">
        <a:spcBef>
          <a:spcPct val="0"/>
        </a:spcBef>
        <a:spcAft>
          <a:spcPct val="0"/>
        </a:spcAft>
        <a:defRPr sz="10000">
          <a:solidFill>
            <a:schemeClr val="tx1"/>
          </a:solidFill>
          <a:latin typeface="Calibri" pitchFamily="-106" charset="0"/>
        </a:defRPr>
      </a:lvl2pPr>
      <a:lvl3pPr algn="ctr" defTabSz="2084388" rtl="0" eaLnBrk="0" fontAlgn="base" hangingPunct="0">
        <a:spcBef>
          <a:spcPct val="0"/>
        </a:spcBef>
        <a:spcAft>
          <a:spcPct val="0"/>
        </a:spcAft>
        <a:defRPr sz="10000">
          <a:solidFill>
            <a:schemeClr val="tx1"/>
          </a:solidFill>
          <a:latin typeface="Calibri" pitchFamily="-106" charset="0"/>
        </a:defRPr>
      </a:lvl3pPr>
      <a:lvl4pPr algn="ctr" defTabSz="2084388" rtl="0" eaLnBrk="0" fontAlgn="base" hangingPunct="0">
        <a:spcBef>
          <a:spcPct val="0"/>
        </a:spcBef>
        <a:spcAft>
          <a:spcPct val="0"/>
        </a:spcAft>
        <a:defRPr sz="10000">
          <a:solidFill>
            <a:schemeClr val="tx1"/>
          </a:solidFill>
          <a:latin typeface="Calibri" pitchFamily="-106" charset="0"/>
        </a:defRPr>
      </a:lvl4pPr>
      <a:lvl5pPr algn="ctr" defTabSz="2084388" rtl="0" eaLnBrk="0" fontAlgn="base" hangingPunct="0">
        <a:spcBef>
          <a:spcPct val="0"/>
        </a:spcBef>
        <a:spcAft>
          <a:spcPct val="0"/>
        </a:spcAft>
        <a:defRPr sz="10000">
          <a:solidFill>
            <a:schemeClr val="tx1"/>
          </a:solidFill>
          <a:latin typeface="Calibri" pitchFamily="-106" charset="0"/>
        </a:defRPr>
      </a:lvl5pPr>
      <a:lvl6pPr marL="457200" algn="ctr" defTabSz="2084388" rtl="0" fontAlgn="base">
        <a:spcBef>
          <a:spcPct val="0"/>
        </a:spcBef>
        <a:spcAft>
          <a:spcPct val="0"/>
        </a:spcAft>
        <a:defRPr sz="10000">
          <a:solidFill>
            <a:schemeClr val="tx1"/>
          </a:solidFill>
          <a:latin typeface="Calibri" pitchFamily="-106" charset="0"/>
        </a:defRPr>
      </a:lvl6pPr>
      <a:lvl7pPr marL="914400" algn="ctr" defTabSz="2084388" rtl="0" fontAlgn="base">
        <a:spcBef>
          <a:spcPct val="0"/>
        </a:spcBef>
        <a:spcAft>
          <a:spcPct val="0"/>
        </a:spcAft>
        <a:defRPr sz="10000">
          <a:solidFill>
            <a:schemeClr val="tx1"/>
          </a:solidFill>
          <a:latin typeface="Calibri" pitchFamily="-106" charset="0"/>
        </a:defRPr>
      </a:lvl7pPr>
      <a:lvl8pPr marL="1371600" algn="ctr" defTabSz="2084388" rtl="0" fontAlgn="base">
        <a:spcBef>
          <a:spcPct val="0"/>
        </a:spcBef>
        <a:spcAft>
          <a:spcPct val="0"/>
        </a:spcAft>
        <a:defRPr sz="10000">
          <a:solidFill>
            <a:schemeClr val="tx1"/>
          </a:solidFill>
          <a:latin typeface="Calibri" pitchFamily="-106" charset="0"/>
        </a:defRPr>
      </a:lvl8pPr>
      <a:lvl9pPr marL="1828800" algn="ctr" defTabSz="2084388" rtl="0" fontAlgn="base">
        <a:spcBef>
          <a:spcPct val="0"/>
        </a:spcBef>
        <a:spcAft>
          <a:spcPct val="0"/>
        </a:spcAft>
        <a:defRPr sz="10000">
          <a:solidFill>
            <a:schemeClr val="tx1"/>
          </a:solidFill>
          <a:latin typeface="Calibri" pitchFamily="-106" charset="0"/>
        </a:defRPr>
      </a:lvl9pPr>
    </p:titleStyle>
    <p:bodyStyle>
      <a:lvl1pPr marL="781050" indent="-781050" algn="l" defTabSz="2084388" rtl="0" eaLnBrk="0" fontAlgn="base" hangingPunct="0">
        <a:spcBef>
          <a:spcPct val="20000"/>
        </a:spcBef>
        <a:spcAft>
          <a:spcPct val="0"/>
        </a:spcAft>
        <a:buFont typeface="Arial" charset="0"/>
        <a:buChar char="•"/>
        <a:defRPr sz="7300" kern="1200">
          <a:solidFill>
            <a:schemeClr val="tx1"/>
          </a:solidFill>
          <a:latin typeface="+mn-lt"/>
          <a:ea typeface="+mn-ea"/>
          <a:cs typeface="+mn-cs"/>
        </a:defRPr>
      </a:lvl1pPr>
      <a:lvl2pPr marL="1693863" indent="-650875" algn="l" defTabSz="2084388" rtl="0" eaLnBrk="0" fontAlgn="base" hangingPunct="0">
        <a:spcBef>
          <a:spcPct val="20000"/>
        </a:spcBef>
        <a:spcAft>
          <a:spcPct val="0"/>
        </a:spcAft>
        <a:buFont typeface="Arial" charset="0"/>
        <a:buChar char="–"/>
        <a:defRPr sz="6400" kern="1200">
          <a:solidFill>
            <a:schemeClr val="tx1"/>
          </a:solidFill>
          <a:latin typeface="+mn-lt"/>
          <a:ea typeface="+mn-ea"/>
          <a:cs typeface="+mn-cs"/>
        </a:defRPr>
      </a:lvl2pPr>
      <a:lvl3pPr marL="2605088" indent="-520700" algn="l" defTabSz="2084388" rtl="0" eaLnBrk="0" fontAlgn="base" hangingPunct="0">
        <a:spcBef>
          <a:spcPct val="20000"/>
        </a:spcBef>
        <a:spcAft>
          <a:spcPct val="0"/>
        </a:spcAft>
        <a:buFont typeface="Arial" charset="0"/>
        <a:buChar char="•"/>
        <a:defRPr sz="5500" kern="1200">
          <a:solidFill>
            <a:schemeClr val="tx1"/>
          </a:solidFill>
          <a:latin typeface="+mn-lt"/>
          <a:ea typeface="+mn-ea"/>
          <a:cs typeface="+mn-cs"/>
        </a:defRPr>
      </a:lvl3pPr>
      <a:lvl4pPr marL="3648075" indent="-520700" algn="l" defTabSz="2084388" rtl="0" eaLnBrk="0" fontAlgn="base" hangingPunct="0">
        <a:spcBef>
          <a:spcPct val="20000"/>
        </a:spcBef>
        <a:spcAft>
          <a:spcPct val="0"/>
        </a:spcAft>
        <a:buFont typeface="Arial" charset="0"/>
        <a:buChar char="–"/>
        <a:defRPr sz="4600" kern="1200">
          <a:solidFill>
            <a:schemeClr val="tx1"/>
          </a:solidFill>
          <a:latin typeface="+mn-lt"/>
          <a:ea typeface="+mn-ea"/>
          <a:cs typeface="+mn-cs"/>
        </a:defRPr>
      </a:lvl4pPr>
      <a:lvl5pPr marL="4691063" indent="-520700" algn="l" defTabSz="2084388" rtl="0" eaLnBrk="0" fontAlgn="base" hangingPunct="0">
        <a:spcBef>
          <a:spcPct val="20000"/>
        </a:spcBef>
        <a:spcAft>
          <a:spcPct val="0"/>
        </a:spcAft>
        <a:buFont typeface="Arial" charset="0"/>
        <a:buChar char="»"/>
        <a:defRPr sz="4600" kern="1200">
          <a:solidFill>
            <a:schemeClr val="tx1"/>
          </a:solidFill>
          <a:latin typeface="+mn-lt"/>
          <a:ea typeface="+mn-ea"/>
          <a:cs typeface="+mn-cs"/>
        </a:defRPr>
      </a:lvl5pPr>
      <a:lvl6pPr marL="5734231" indent="-521295" algn="l" defTabSz="2085175" rtl="0" eaLnBrk="1" latinLnBrk="0" hangingPunct="1">
        <a:spcBef>
          <a:spcPct val="20000"/>
        </a:spcBef>
        <a:buFont typeface="Arial" pitchFamily="34" charset="0"/>
        <a:buChar char="•"/>
        <a:defRPr sz="4600" kern="1200">
          <a:solidFill>
            <a:schemeClr val="tx1"/>
          </a:solidFill>
          <a:latin typeface="+mn-lt"/>
          <a:ea typeface="+mn-ea"/>
          <a:cs typeface="+mn-cs"/>
        </a:defRPr>
      </a:lvl6pPr>
      <a:lvl7pPr marL="6776817" indent="-521295" algn="l" defTabSz="2085175" rtl="0" eaLnBrk="1" latinLnBrk="0" hangingPunct="1">
        <a:spcBef>
          <a:spcPct val="20000"/>
        </a:spcBef>
        <a:buFont typeface="Arial" pitchFamily="34" charset="0"/>
        <a:buChar char="•"/>
        <a:defRPr sz="4600" kern="1200">
          <a:solidFill>
            <a:schemeClr val="tx1"/>
          </a:solidFill>
          <a:latin typeface="+mn-lt"/>
          <a:ea typeface="+mn-ea"/>
          <a:cs typeface="+mn-cs"/>
        </a:defRPr>
      </a:lvl7pPr>
      <a:lvl8pPr marL="7819403" indent="-521295" algn="l" defTabSz="2085175" rtl="0" eaLnBrk="1" latinLnBrk="0" hangingPunct="1">
        <a:spcBef>
          <a:spcPct val="20000"/>
        </a:spcBef>
        <a:buFont typeface="Arial" pitchFamily="34" charset="0"/>
        <a:buChar char="•"/>
        <a:defRPr sz="4600" kern="1200">
          <a:solidFill>
            <a:schemeClr val="tx1"/>
          </a:solidFill>
          <a:latin typeface="+mn-lt"/>
          <a:ea typeface="+mn-ea"/>
          <a:cs typeface="+mn-cs"/>
        </a:defRPr>
      </a:lvl8pPr>
      <a:lvl9pPr marL="8861989" indent="-521295" algn="l" defTabSz="2085175" rtl="0" eaLnBrk="1" latinLnBrk="0" hangingPunct="1">
        <a:spcBef>
          <a:spcPct val="20000"/>
        </a:spcBef>
        <a:buFont typeface="Arial" pitchFamily="34" charset="0"/>
        <a:buChar char="•"/>
        <a:defRPr sz="4600" kern="1200">
          <a:solidFill>
            <a:schemeClr val="tx1"/>
          </a:solidFill>
          <a:latin typeface="+mn-lt"/>
          <a:ea typeface="+mn-ea"/>
          <a:cs typeface="+mn-cs"/>
        </a:defRPr>
      </a:lvl9pPr>
    </p:bodyStyle>
    <p:otherStyle>
      <a:defPPr>
        <a:defRPr lang="en-US"/>
      </a:defPPr>
      <a:lvl1pPr marL="0" algn="l" defTabSz="2085175" rtl="0" eaLnBrk="1" latinLnBrk="0" hangingPunct="1">
        <a:defRPr sz="4100" kern="1200">
          <a:solidFill>
            <a:schemeClr val="tx1"/>
          </a:solidFill>
          <a:latin typeface="+mn-lt"/>
          <a:ea typeface="+mn-ea"/>
          <a:cs typeface="+mn-cs"/>
        </a:defRPr>
      </a:lvl1pPr>
      <a:lvl2pPr marL="1042586" algn="l" defTabSz="2085175" rtl="0" eaLnBrk="1" latinLnBrk="0" hangingPunct="1">
        <a:defRPr sz="4100" kern="1200">
          <a:solidFill>
            <a:schemeClr val="tx1"/>
          </a:solidFill>
          <a:latin typeface="+mn-lt"/>
          <a:ea typeface="+mn-ea"/>
          <a:cs typeface="+mn-cs"/>
        </a:defRPr>
      </a:lvl2pPr>
      <a:lvl3pPr marL="2085175" algn="l" defTabSz="2085175" rtl="0" eaLnBrk="1" latinLnBrk="0" hangingPunct="1">
        <a:defRPr sz="4100" kern="1200">
          <a:solidFill>
            <a:schemeClr val="tx1"/>
          </a:solidFill>
          <a:latin typeface="+mn-lt"/>
          <a:ea typeface="+mn-ea"/>
          <a:cs typeface="+mn-cs"/>
        </a:defRPr>
      </a:lvl3pPr>
      <a:lvl4pPr marL="3127761" algn="l" defTabSz="2085175" rtl="0" eaLnBrk="1" latinLnBrk="0" hangingPunct="1">
        <a:defRPr sz="4100" kern="1200">
          <a:solidFill>
            <a:schemeClr val="tx1"/>
          </a:solidFill>
          <a:latin typeface="+mn-lt"/>
          <a:ea typeface="+mn-ea"/>
          <a:cs typeface="+mn-cs"/>
        </a:defRPr>
      </a:lvl4pPr>
      <a:lvl5pPr marL="4170349" algn="l" defTabSz="2085175" rtl="0" eaLnBrk="1" latinLnBrk="0" hangingPunct="1">
        <a:defRPr sz="4100" kern="1200">
          <a:solidFill>
            <a:schemeClr val="tx1"/>
          </a:solidFill>
          <a:latin typeface="+mn-lt"/>
          <a:ea typeface="+mn-ea"/>
          <a:cs typeface="+mn-cs"/>
        </a:defRPr>
      </a:lvl5pPr>
      <a:lvl6pPr marL="5212935" algn="l" defTabSz="2085175" rtl="0" eaLnBrk="1" latinLnBrk="0" hangingPunct="1">
        <a:defRPr sz="4100" kern="1200">
          <a:solidFill>
            <a:schemeClr val="tx1"/>
          </a:solidFill>
          <a:latin typeface="+mn-lt"/>
          <a:ea typeface="+mn-ea"/>
          <a:cs typeface="+mn-cs"/>
        </a:defRPr>
      </a:lvl6pPr>
      <a:lvl7pPr marL="6255522" algn="l" defTabSz="2085175" rtl="0" eaLnBrk="1" latinLnBrk="0" hangingPunct="1">
        <a:defRPr sz="4100" kern="1200">
          <a:solidFill>
            <a:schemeClr val="tx1"/>
          </a:solidFill>
          <a:latin typeface="+mn-lt"/>
          <a:ea typeface="+mn-ea"/>
          <a:cs typeface="+mn-cs"/>
        </a:defRPr>
      </a:lvl7pPr>
      <a:lvl8pPr marL="7298110" algn="l" defTabSz="2085175" rtl="0" eaLnBrk="1" latinLnBrk="0" hangingPunct="1">
        <a:defRPr sz="4100" kern="1200">
          <a:solidFill>
            <a:schemeClr val="tx1"/>
          </a:solidFill>
          <a:latin typeface="+mn-lt"/>
          <a:ea typeface="+mn-ea"/>
          <a:cs typeface="+mn-cs"/>
        </a:defRPr>
      </a:lvl8pPr>
      <a:lvl9pPr marL="8340696" algn="l" defTabSz="2085175"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nip Diagonal Corner Rectangle 38"/>
          <p:cNvSpPr/>
          <p:nvPr/>
        </p:nvSpPr>
        <p:spPr>
          <a:xfrm>
            <a:off x="288455" y="8056178"/>
            <a:ext cx="6912768" cy="2520381"/>
          </a:xfrm>
          <a:prstGeom prst="snip2DiagRect">
            <a:avLst>
              <a:gd name="adj1" fmla="val 0"/>
              <a:gd name="adj2" fmla="val 10902"/>
            </a:avLst>
          </a:prstGeom>
          <a:solidFill>
            <a:schemeClr val="accent5">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8" name="Snip Diagonal Corner Rectangle 37"/>
          <p:cNvSpPr/>
          <p:nvPr/>
        </p:nvSpPr>
        <p:spPr>
          <a:xfrm>
            <a:off x="288454" y="10818252"/>
            <a:ext cx="6912768" cy="10262188"/>
          </a:xfrm>
          <a:prstGeom prst="snip2DiagRect">
            <a:avLst>
              <a:gd name="adj1" fmla="val 0"/>
              <a:gd name="adj2" fmla="val 10902"/>
            </a:avLst>
          </a:prstGeom>
          <a:solidFill>
            <a:schemeClr val="accent5">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7" name="Snip Diagonal Corner Rectangle 36"/>
          <p:cNvSpPr/>
          <p:nvPr/>
        </p:nvSpPr>
        <p:spPr>
          <a:xfrm>
            <a:off x="7890921" y="9625473"/>
            <a:ext cx="6912768" cy="8484751"/>
          </a:xfrm>
          <a:prstGeom prst="snip2DiagRect">
            <a:avLst>
              <a:gd name="adj1" fmla="val 0"/>
              <a:gd name="adj2" fmla="val 10902"/>
            </a:avLst>
          </a:prstGeom>
          <a:solidFill>
            <a:schemeClr val="accent5">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6" name="Snip Diagonal Corner Rectangle 35"/>
          <p:cNvSpPr/>
          <p:nvPr/>
        </p:nvSpPr>
        <p:spPr>
          <a:xfrm>
            <a:off x="7921302" y="18326248"/>
            <a:ext cx="6912768" cy="2754193"/>
          </a:xfrm>
          <a:prstGeom prst="snip2DiagRect">
            <a:avLst>
              <a:gd name="adj1" fmla="val 0"/>
              <a:gd name="adj2" fmla="val 10902"/>
            </a:avLst>
          </a:prstGeom>
          <a:solidFill>
            <a:schemeClr val="accent5">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5" name="Snip Diagonal Corner Rectangle 34"/>
          <p:cNvSpPr/>
          <p:nvPr/>
        </p:nvSpPr>
        <p:spPr>
          <a:xfrm>
            <a:off x="7849294" y="2319286"/>
            <a:ext cx="7056784" cy="7053314"/>
          </a:xfrm>
          <a:prstGeom prst="snip2DiagRect">
            <a:avLst>
              <a:gd name="adj1" fmla="val 0"/>
              <a:gd name="adj2" fmla="val 10902"/>
            </a:avLst>
          </a:prstGeom>
          <a:solidFill>
            <a:schemeClr val="accent5">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1" name="Snip Diagonal Corner Rectangle 30"/>
          <p:cNvSpPr/>
          <p:nvPr/>
        </p:nvSpPr>
        <p:spPr>
          <a:xfrm>
            <a:off x="288454" y="2341926"/>
            <a:ext cx="6912768" cy="5469700"/>
          </a:xfrm>
          <a:prstGeom prst="snip2DiagRect">
            <a:avLst>
              <a:gd name="adj1" fmla="val 0"/>
              <a:gd name="adj2" fmla="val 10902"/>
            </a:avLst>
          </a:prstGeom>
          <a:solidFill>
            <a:schemeClr val="accent5">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074" name="Rectangle 2"/>
          <p:cNvSpPr>
            <a:spLocks noGrp="1" noChangeArrowheads="1"/>
          </p:cNvSpPr>
          <p:nvPr>
            <p:ph type="title"/>
          </p:nvPr>
        </p:nvSpPr>
        <p:spPr>
          <a:xfrm>
            <a:off x="756575" y="324248"/>
            <a:ext cx="13609374" cy="1792094"/>
          </a:xfrm>
        </p:spPr>
        <p:txBody>
          <a:bodyPr/>
          <a:lstStyle/>
          <a:p>
            <a:pPr eaLnBrk="1" hangingPunct="1"/>
            <a:r>
              <a:rPr lang="lv-LV" sz="5400" b="1" dirty="0" smtClean="0"/>
              <a:t>Analyzing a ranking scheme</a:t>
            </a:r>
            <a:r>
              <a:rPr lang="en-GB" sz="5400" dirty="0" smtClean="0"/>
              <a:t/>
            </a:r>
            <a:br>
              <a:rPr lang="en-GB" sz="5400" dirty="0" smtClean="0"/>
            </a:br>
            <a:r>
              <a:rPr lang="lv-LV" sz="3200" dirty="0" smtClean="0"/>
              <a:t>Justs </a:t>
            </a:r>
            <a:r>
              <a:rPr lang="lv-LV" sz="3200" dirty="0" smtClean="0"/>
              <a:t>Zarins,</a:t>
            </a:r>
            <a:r>
              <a:rPr lang="en-GB" sz="3200" dirty="0" smtClean="0"/>
              <a:t>	Supervisor </a:t>
            </a:r>
            <a:r>
              <a:rPr lang="en-GB" sz="3200" dirty="0" smtClean="0"/>
              <a:t>Prof</a:t>
            </a:r>
            <a:r>
              <a:rPr lang="lv-LV" sz="3200" dirty="0" smtClean="0"/>
              <a:t> Graeme Ackland</a:t>
            </a:r>
            <a:endParaRPr lang="en-GB" sz="4400" dirty="0" smtClean="0"/>
          </a:p>
        </p:txBody>
      </p:sp>
      <p:pic>
        <p:nvPicPr>
          <p:cNvPr id="2" name="Content Placeholder 1"/>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1247020" y="11557496"/>
            <a:ext cx="5112566" cy="4586146"/>
          </a:xfr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90"/>
          <a:stretch/>
        </p:blipFill>
        <p:spPr>
          <a:xfrm>
            <a:off x="1244600" y="16129714"/>
            <a:ext cx="5114987" cy="458614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7406" y="10295459"/>
            <a:ext cx="5040560" cy="378231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7406" y="14039875"/>
            <a:ext cx="5040560" cy="3782317"/>
          </a:xfrm>
          <a:prstGeom prst="rect">
            <a:avLst/>
          </a:prstGeom>
        </p:spPr>
      </p:pic>
      <p:sp>
        <p:nvSpPr>
          <p:cNvPr id="9" name="TextBox 8"/>
          <p:cNvSpPr txBox="1"/>
          <p:nvPr/>
        </p:nvSpPr>
        <p:spPr>
          <a:xfrm>
            <a:off x="456096" y="2579137"/>
            <a:ext cx="6529102" cy="4585871"/>
          </a:xfrm>
          <a:prstGeom prst="rect">
            <a:avLst/>
          </a:prstGeom>
          <a:noFill/>
        </p:spPr>
        <p:txBody>
          <a:bodyPr wrap="square" rtlCol="0">
            <a:spAutoFit/>
          </a:bodyPr>
          <a:lstStyle/>
          <a:p>
            <a:r>
              <a:rPr lang="lv-LV" sz="2800" b="1" dirty="0" smtClean="0">
                <a:latin typeface="+mj-lt"/>
              </a:rPr>
              <a:t>Motivation and aim</a:t>
            </a:r>
          </a:p>
          <a:p>
            <a:pPr algn="just"/>
            <a:r>
              <a:rPr lang="en-US" sz="2400" dirty="0">
                <a:latin typeface="+mj-lt"/>
              </a:rPr>
              <a:t>Objectively comparing and ranking </a:t>
            </a:r>
            <a:r>
              <a:rPr lang="lv-LV" sz="2400" dirty="0" smtClean="0">
                <a:latin typeface="+mj-lt"/>
              </a:rPr>
              <a:t>a</a:t>
            </a:r>
            <a:r>
              <a:rPr lang="en-US" sz="2400" dirty="0" smtClean="0">
                <a:latin typeface="+mj-lt"/>
              </a:rPr>
              <a:t> </a:t>
            </a:r>
            <a:r>
              <a:rPr lang="en-US" sz="2400" dirty="0">
                <a:latin typeface="+mj-lt"/>
              </a:rPr>
              <a:t>set of entities is an important challenge. Consumers are daily tested to choose the right </a:t>
            </a:r>
            <a:r>
              <a:rPr lang="en-US" sz="2400" dirty="0" smtClean="0">
                <a:latin typeface="+mj-lt"/>
              </a:rPr>
              <a:t>product</a:t>
            </a:r>
            <a:r>
              <a:rPr lang="lv-LV" sz="2400" dirty="0" smtClean="0">
                <a:latin typeface="+mj-lt"/>
              </a:rPr>
              <a:t>s</a:t>
            </a:r>
            <a:r>
              <a:rPr lang="en-US" sz="2400" dirty="0" smtClean="0">
                <a:latin typeface="+mj-lt"/>
              </a:rPr>
              <a:t>,</a:t>
            </a:r>
            <a:r>
              <a:rPr lang="lv-LV" sz="2400" dirty="0" smtClean="0">
                <a:latin typeface="+mj-lt"/>
              </a:rPr>
              <a:t> </a:t>
            </a:r>
            <a:r>
              <a:rPr lang="en-US" sz="2400" dirty="0" smtClean="0">
                <a:latin typeface="+mj-lt"/>
              </a:rPr>
              <a:t>online </a:t>
            </a:r>
            <a:r>
              <a:rPr lang="en-US" sz="2400" dirty="0">
                <a:latin typeface="+mj-lt"/>
              </a:rPr>
              <a:t>search engines order query results by relevance and </a:t>
            </a:r>
            <a:r>
              <a:rPr lang="lv-LV" sz="2400" dirty="0" smtClean="0">
                <a:latin typeface="+mj-lt"/>
              </a:rPr>
              <a:t>students compete in exams</a:t>
            </a:r>
            <a:r>
              <a:rPr lang="en-US" sz="2400" dirty="0" smtClean="0">
                <a:latin typeface="+mj-lt"/>
              </a:rPr>
              <a:t>. </a:t>
            </a:r>
            <a:r>
              <a:rPr lang="en-US" sz="2400" dirty="0">
                <a:latin typeface="+mj-lt"/>
              </a:rPr>
              <a:t>If there are clear criteria for comparison, ranking is </a:t>
            </a:r>
            <a:r>
              <a:rPr lang="en-US" sz="2400" dirty="0" smtClean="0">
                <a:latin typeface="+mj-lt"/>
              </a:rPr>
              <a:t>straightforward.</a:t>
            </a:r>
            <a:r>
              <a:rPr lang="lv-LV" sz="2400" dirty="0" smtClean="0">
                <a:latin typeface="+mj-lt"/>
              </a:rPr>
              <a:t> This is not the case in many sports, so statistical schemes are employed. The aim of this project was to</a:t>
            </a:r>
            <a:r>
              <a:rPr lang="en-US" sz="2400" dirty="0" smtClean="0">
                <a:latin typeface="+mj-lt"/>
              </a:rPr>
              <a:t> </a:t>
            </a:r>
            <a:r>
              <a:rPr lang="lv-LV" sz="2400" dirty="0" smtClean="0">
                <a:latin typeface="+mj-lt"/>
              </a:rPr>
              <a:t>evaluate</a:t>
            </a:r>
            <a:r>
              <a:rPr lang="en-US" sz="2400" dirty="0" smtClean="0">
                <a:latin typeface="+mj-lt"/>
              </a:rPr>
              <a:t> </a:t>
            </a:r>
            <a:r>
              <a:rPr lang="en-US" sz="2400" dirty="0">
                <a:latin typeface="+mj-lt"/>
              </a:rPr>
              <a:t>the ranking scheme used in British orienteering competitions through computer simulation </a:t>
            </a:r>
            <a:r>
              <a:rPr lang="lv-LV" sz="2400" dirty="0" smtClean="0">
                <a:latin typeface="+mj-lt"/>
              </a:rPr>
              <a:t>and real data analysis.</a:t>
            </a:r>
            <a:endParaRPr lang="en-US" sz="2400" dirty="0">
              <a:latin typeface="+mj-lt"/>
            </a:endParaRPr>
          </a:p>
        </p:txBody>
      </p:sp>
      <p:sp>
        <p:nvSpPr>
          <p:cNvPr id="11" name="TextBox 10"/>
          <p:cNvSpPr txBox="1"/>
          <p:nvPr/>
        </p:nvSpPr>
        <p:spPr>
          <a:xfrm>
            <a:off x="8052939" y="18441274"/>
            <a:ext cx="6696744" cy="2369880"/>
          </a:xfrm>
          <a:prstGeom prst="rect">
            <a:avLst/>
          </a:prstGeom>
          <a:noFill/>
        </p:spPr>
        <p:txBody>
          <a:bodyPr wrap="square" rtlCol="0">
            <a:spAutoFit/>
          </a:bodyPr>
          <a:lstStyle/>
          <a:p>
            <a:r>
              <a:rPr lang="lv-LV" sz="2800" b="1" dirty="0" smtClean="0">
                <a:latin typeface="+mj-lt"/>
              </a:rPr>
              <a:t>Conclusion</a:t>
            </a:r>
          </a:p>
          <a:p>
            <a:pPr algn="just"/>
            <a:r>
              <a:rPr lang="en-US" sz="2400" dirty="0">
                <a:latin typeface="+mj-lt"/>
              </a:rPr>
              <a:t>Analysis of the </a:t>
            </a:r>
            <a:r>
              <a:rPr lang="en-US" sz="2400" dirty="0" smtClean="0">
                <a:latin typeface="+mj-lt"/>
              </a:rPr>
              <a:t>B</a:t>
            </a:r>
            <a:r>
              <a:rPr lang="lv-LV" sz="2400" dirty="0" smtClean="0">
                <a:latin typeface="+mj-lt"/>
              </a:rPr>
              <a:t>ritish orienteering</a:t>
            </a:r>
            <a:r>
              <a:rPr lang="en-US" sz="2400" dirty="0" smtClean="0">
                <a:latin typeface="+mj-lt"/>
              </a:rPr>
              <a:t> </a:t>
            </a:r>
            <a:r>
              <a:rPr lang="en-US" sz="2400" dirty="0">
                <a:latin typeface="+mj-lt"/>
              </a:rPr>
              <a:t>ranking system </a:t>
            </a:r>
            <a:r>
              <a:rPr lang="lv-LV" sz="2400" dirty="0" smtClean="0">
                <a:latin typeface="+mj-lt"/>
              </a:rPr>
              <a:t>inspires confidence in its accuracy</a:t>
            </a:r>
            <a:r>
              <a:rPr lang="en-US" sz="2400" dirty="0" smtClean="0">
                <a:latin typeface="+mj-lt"/>
              </a:rPr>
              <a:t>. </a:t>
            </a:r>
            <a:r>
              <a:rPr lang="en-US" sz="2400" dirty="0">
                <a:latin typeface="+mj-lt"/>
              </a:rPr>
              <a:t>It </a:t>
            </a:r>
            <a:r>
              <a:rPr lang="en-US" sz="2400" dirty="0" smtClean="0">
                <a:latin typeface="+mj-lt"/>
              </a:rPr>
              <a:t>recovers </a:t>
            </a:r>
            <a:r>
              <a:rPr lang="en-US" sz="2400" dirty="0">
                <a:latin typeface="+mj-lt"/>
              </a:rPr>
              <a:t>the underlying ability distribution </a:t>
            </a:r>
            <a:r>
              <a:rPr lang="en-US" sz="2400" dirty="0" smtClean="0">
                <a:latin typeface="+mj-lt"/>
              </a:rPr>
              <a:t>correctly</a:t>
            </a:r>
            <a:r>
              <a:rPr lang="lv-LV" sz="2400" dirty="0" smtClean="0">
                <a:latin typeface="+mj-lt"/>
              </a:rPr>
              <a:t> for</a:t>
            </a:r>
            <a:r>
              <a:rPr lang="en-US" sz="2400" dirty="0" smtClean="0">
                <a:latin typeface="+mj-lt"/>
              </a:rPr>
              <a:t> </a:t>
            </a:r>
            <a:r>
              <a:rPr lang="en-US" sz="2400" dirty="0">
                <a:latin typeface="+mj-lt"/>
              </a:rPr>
              <a:t>simulated </a:t>
            </a:r>
            <a:r>
              <a:rPr lang="lv-LV" sz="2400" dirty="0" smtClean="0">
                <a:latin typeface="+mj-lt"/>
              </a:rPr>
              <a:t>data </a:t>
            </a:r>
            <a:r>
              <a:rPr lang="en-US" sz="2400" dirty="0" smtClean="0">
                <a:latin typeface="+mj-lt"/>
              </a:rPr>
              <a:t>and</a:t>
            </a:r>
            <a:r>
              <a:rPr lang="lv-LV" sz="2400" dirty="0" smtClean="0">
                <a:latin typeface="+mj-lt"/>
              </a:rPr>
              <a:t> produces a plausible rank distribution for real data.</a:t>
            </a:r>
            <a:endParaRPr lang="en-US" sz="2400" dirty="0">
              <a:latin typeface="+mj-lt"/>
            </a:endParaRPr>
          </a:p>
        </p:txBody>
      </p:sp>
      <p:sp>
        <p:nvSpPr>
          <p:cNvPr id="12" name="TextBox 11"/>
          <p:cNvSpPr txBox="1"/>
          <p:nvPr/>
        </p:nvSpPr>
        <p:spPr>
          <a:xfrm>
            <a:off x="8065318" y="2628504"/>
            <a:ext cx="6552728" cy="3108543"/>
          </a:xfrm>
          <a:prstGeom prst="rect">
            <a:avLst/>
          </a:prstGeom>
          <a:noFill/>
        </p:spPr>
        <p:txBody>
          <a:bodyPr wrap="square" rtlCol="0">
            <a:spAutoFit/>
          </a:bodyPr>
          <a:lstStyle/>
          <a:p>
            <a:r>
              <a:rPr lang="lv-LV" sz="2800" b="1" dirty="0" smtClean="0">
                <a:latin typeface="+mj-lt"/>
              </a:rPr>
              <a:t>Simulation results</a:t>
            </a:r>
          </a:p>
          <a:p>
            <a:pPr algn="just"/>
            <a:r>
              <a:rPr lang="lv-LV" sz="2400" dirty="0" smtClean="0">
                <a:latin typeface="+mj-lt"/>
              </a:rPr>
              <a:t>The ranking scheme was generally able to deduce runners’ abilities only from their race results in all simulated cases. 1(a) shows how early on the ranks of runners are not clear at all and there is a lot of uncertainty. In 1(b), after many races with differnet subsets of all racers participating, awarded ranks align correctly with each person’s mean run time.</a:t>
            </a:r>
            <a:endParaRPr lang="en-US" sz="2400" dirty="0">
              <a:latin typeface="+mj-lt"/>
            </a:endParaRPr>
          </a:p>
        </p:txBody>
      </p:sp>
      <p:sp>
        <p:nvSpPr>
          <p:cNvPr id="15" name="TextBox 14"/>
          <p:cNvSpPr txBox="1"/>
          <p:nvPr/>
        </p:nvSpPr>
        <p:spPr>
          <a:xfrm>
            <a:off x="1558603" y="10890260"/>
            <a:ext cx="4490491" cy="523220"/>
          </a:xfrm>
          <a:prstGeom prst="rect">
            <a:avLst/>
          </a:prstGeom>
          <a:noFill/>
        </p:spPr>
        <p:txBody>
          <a:bodyPr wrap="square" rtlCol="0">
            <a:spAutoFit/>
          </a:bodyPr>
          <a:lstStyle/>
          <a:p>
            <a:r>
              <a:rPr lang="lv-LV" sz="2800" dirty="0" smtClean="0">
                <a:latin typeface="+mj-lt"/>
              </a:rPr>
              <a:t>Fighting through uncertainty</a:t>
            </a:r>
            <a:endParaRPr lang="en-US" sz="2800" dirty="0">
              <a:latin typeface="+mj-lt"/>
            </a:endParaRPr>
          </a:p>
        </p:txBody>
      </p:sp>
      <p:sp>
        <p:nvSpPr>
          <p:cNvPr id="20" name="TextBox 19"/>
          <p:cNvSpPr txBox="1"/>
          <p:nvPr/>
        </p:nvSpPr>
        <p:spPr>
          <a:xfrm>
            <a:off x="9937526" y="9738132"/>
            <a:ext cx="3133871" cy="523220"/>
          </a:xfrm>
          <a:prstGeom prst="rect">
            <a:avLst/>
          </a:prstGeom>
          <a:noFill/>
        </p:spPr>
        <p:txBody>
          <a:bodyPr wrap="none" rtlCol="0">
            <a:spAutoFit/>
          </a:bodyPr>
          <a:lstStyle/>
          <a:p>
            <a:r>
              <a:rPr lang="lv-LV" sz="2800" dirty="0" smtClean="0">
                <a:latin typeface="+mj-lt"/>
              </a:rPr>
              <a:t>Faithfully replicating</a:t>
            </a:r>
            <a:endParaRPr lang="en-US" sz="2800" dirty="0">
              <a:latin typeface="+mj-lt"/>
            </a:endParaRPr>
          </a:p>
        </p:txBody>
      </p:sp>
      <p:sp>
        <p:nvSpPr>
          <p:cNvPr id="16" name="TextBox 15"/>
          <p:cNvSpPr txBox="1"/>
          <p:nvPr/>
        </p:nvSpPr>
        <p:spPr>
          <a:xfrm>
            <a:off x="5660833" y="11557496"/>
            <a:ext cx="770762" cy="461665"/>
          </a:xfrm>
          <a:prstGeom prst="rect">
            <a:avLst/>
          </a:prstGeom>
          <a:noFill/>
        </p:spPr>
        <p:txBody>
          <a:bodyPr wrap="square" rtlCol="0">
            <a:spAutoFit/>
          </a:bodyPr>
          <a:lstStyle/>
          <a:p>
            <a:r>
              <a:rPr lang="lv-LV" sz="2400" dirty="0" smtClean="0"/>
              <a:t>1(a)</a:t>
            </a:r>
            <a:endParaRPr lang="en-US" sz="2400" dirty="0"/>
          </a:p>
        </p:txBody>
      </p:sp>
      <p:sp>
        <p:nvSpPr>
          <p:cNvPr id="22" name="TextBox 21"/>
          <p:cNvSpPr txBox="1"/>
          <p:nvPr/>
        </p:nvSpPr>
        <p:spPr>
          <a:xfrm>
            <a:off x="5606630" y="16041475"/>
            <a:ext cx="770762" cy="461665"/>
          </a:xfrm>
          <a:prstGeom prst="rect">
            <a:avLst/>
          </a:prstGeom>
          <a:noFill/>
        </p:spPr>
        <p:txBody>
          <a:bodyPr wrap="square" rtlCol="0">
            <a:spAutoFit/>
          </a:bodyPr>
          <a:lstStyle/>
          <a:p>
            <a:r>
              <a:rPr lang="lv-LV" sz="2400" dirty="0" smtClean="0"/>
              <a:t>1(b)</a:t>
            </a:r>
            <a:endParaRPr lang="en-US" sz="2400" dirty="0"/>
          </a:p>
        </p:txBody>
      </p:sp>
      <p:sp>
        <p:nvSpPr>
          <p:cNvPr id="23" name="TextBox 22"/>
          <p:cNvSpPr txBox="1"/>
          <p:nvPr/>
        </p:nvSpPr>
        <p:spPr>
          <a:xfrm>
            <a:off x="13165073" y="10261352"/>
            <a:ext cx="732893" cy="461665"/>
          </a:xfrm>
          <a:prstGeom prst="rect">
            <a:avLst/>
          </a:prstGeom>
          <a:noFill/>
        </p:spPr>
        <p:txBody>
          <a:bodyPr wrap="none" rtlCol="0">
            <a:spAutoFit/>
          </a:bodyPr>
          <a:lstStyle/>
          <a:p>
            <a:r>
              <a:rPr lang="lv-LV" sz="2400" dirty="0"/>
              <a:t>2</a:t>
            </a:r>
            <a:r>
              <a:rPr lang="lv-LV" sz="2400" dirty="0" smtClean="0"/>
              <a:t>(a)</a:t>
            </a:r>
            <a:endParaRPr lang="en-US" sz="2400" dirty="0"/>
          </a:p>
        </p:txBody>
      </p:sp>
      <p:sp>
        <p:nvSpPr>
          <p:cNvPr id="24" name="TextBox 23"/>
          <p:cNvSpPr txBox="1"/>
          <p:nvPr/>
        </p:nvSpPr>
        <p:spPr>
          <a:xfrm>
            <a:off x="13165073" y="14005768"/>
            <a:ext cx="732893" cy="461665"/>
          </a:xfrm>
          <a:prstGeom prst="rect">
            <a:avLst/>
          </a:prstGeom>
          <a:noFill/>
        </p:spPr>
        <p:txBody>
          <a:bodyPr wrap="none" rtlCol="0">
            <a:spAutoFit/>
          </a:bodyPr>
          <a:lstStyle/>
          <a:p>
            <a:r>
              <a:rPr lang="lv-LV" sz="2400" dirty="0" smtClean="0"/>
              <a:t>2(b)</a:t>
            </a:r>
            <a:endParaRPr lang="en-US" sz="2400" dirty="0"/>
          </a:p>
        </p:txBody>
      </p:sp>
      <p:sp>
        <p:nvSpPr>
          <p:cNvPr id="25" name="TextBox 24"/>
          <p:cNvSpPr txBox="1"/>
          <p:nvPr/>
        </p:nvSpPr>
        <p:spPr>
          <a:xfrm>
            <a:off x="8052939" y="5795170"/>
            <a:ext cx="6696744" cy="3108543"/>
          </a:xfrm>
          <a:prstGeom prst="rect">
            <a:avLst/>
          </a:prstGeom>
          <a:noFill/>
        </p:spPr>
        <p:txBody>
          <a:bodyPr wrap="square" rtlCol="0">
            <a:spAutoFit/>
          </a:bodyPr>
          <a:lstStyle/>
          <a:p>
            <a:r>
              <a:rPr lang="lv-LV" sz="2800" b="1" dirty="0" smtClean="0">
                <a:latin typeface="+mj-lt"/>
              </a:rPr>
              <a:t>Real data results</a:t>
            </a:r>
          </a:p>
          <a:p>
            <a:pPr algn="just"/>
            <a:r>
              <a:rPr lang="lv-LV" sz="2400" dirty="0" smtClean="0">
                <a:latin typeface="+mj-lt"/>
              </a:rPr>
              <a:t>In reality the underlying ability distribution is unknown. However, raw run time distances from the mean of each race were found to be distributed as shown in 2(a). Evidently, there are more ways to run a race poorly than to do well. The same shape was replicated in the scores assigned by the ranking scheme and can be seen in 2(b).</a:t>
            </a:r>
          </a:p>
        </p:txBody>
      </p:sp>
      <mc:AlternateContent xmlns:mc="http://schemas.openxmlformats.org/markup-compatibility/2006">
        <mc:Choice xmlns:a14="http://schemas.microsoft.com/office/drawing/2010/main" Requires="a14">
          <p:sp>
            <p:nvSpPr>
              <p:cNvPr id="21" name="TextBox 20"/>
              <p:cNvSpPr txBox="1"/>
              <p:nvPr/>
            </p:nvSpPr>
            <p:spPr>
              <a:xfrm>
                <a:off x="412820" y="8389144"/>
                <a:ext cx="6326026" cy="86767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lv-LV" sz="2400" b="0" i="1" smtClean="0">
                          <a:latin typeface="Cambria Math"/>
                        </a:rPr>
                        <m:t>𝑝𝑜𝑖𝑛𝑡𝑠</m:t>
                      </m:r>
                      <m:r>
                        <a:rPr lang="lv-LV" sz="2400" b="0" i="1" smtClean="0">
                          <a:latin typeface="Cambria Math"/>
                        </a:rPr>
                        <m:t>=</m:t>
                      </m:r>
                      <m:sSub>
                        <m:sSubPr>
                          <m:ctrlPr>
                            <a:rPr lang="lv-LV" sz="2400" b="0" i="1" smtClean="0">
                              <a:latin typeface="Cambria Math"/>
                            </a:rPr>
                          </m:ctrlPr>
                        </m:sSubPr>
                        <m:e>
                          <m:r>
                            <a:rPr lang="lv-LV" sz="2400" b="0" i="1" smtClean="0">
                              <a:latin typeface="Cambria Math"/>
                              <a:ea typeface="Cambria Math"/>
                            </a:rPr>
                            <m:t>𝜇</m:t>
                          </m:r>
                        </m:e>
                        <m:sub>
                          <m:r>
                            <a:rPr lang="lv-LV" sz="2400" b="0" i="1" smtClean="0">
                              <a:latin typeface="Cambria Math"/>
                            </a:rPr>
                            <m:t>𝑝𝑜𝑖𝑛𝑡𝑠</m:t>
                          </m:r>
                        </m:sub>
                      </m:sSub>
                      <m:r>
                        <a:rPr lang="lv-LV" sz="2400" b="0" i="1" smtClean="0">
                          <a:latin typeface="Cambria Math"/>
                        </a:rPr>
                        <m:t>+</m:t>
                      </m:r>
                      <m:f>
                        <m:fPr>
                          <m:ctrlPr>
                            <a:rPr lang="lv-LV" sz="2400" b="0" i="1" smtClean="0">
                              <a:latin typeface="Cambria Math"/>
                            </a:rPr>
                          </m:ctrlPr>
                        </m:fPr>
                        <m:num>
                          <m:sSub>
                            <m:sSubPr>
                              <m:ctrlPr>
                                <a:rPr lang="lv-LV" sz="2400" b="0" i="1" smtClean="0">
                                  <a:latin typeface="Cambria Math"/>
                                </a:rPr>
                              </m:ctrlPr>
                            </m:sSubPr>
                            <m:e>
                              <m:r>
                                <a:rPr lang="lv-LV" sz="2400" b="0" i="1" smtClean="0">
                                  <a:latin typeface="Cambria Math"/>
                                  <a:ea typeface="Cambria Math"/>
                                </a:rPr>
                                <m:t>𝜎</m:t>
                              </m:r>
                            </m:e>
                            <m:sub>
                              <m:r>
                                <a:rPr lang="lv-LV" sz="2400" b="0" i="1" smtClean="0">
                                  <a:latin typeface="Cambria Math"/>
                                </a:rPr>
                                <m:t>𝑝𝑜𝑖𝑛𝑡𝑠</m:t>
                              </m:r>
                            </m:sub>
                          </m:sSub>
                          <m:r>
                            <a:rPr lang="lv-LV" sz="2400" b="0" i="1" smtClean="0">
                              <a:latin typeface="Cambria Math"/>
                            </a:rPr>
                            <m:t>(</m:t>
                          </m:r>
                          <m:sSub>
                            <m:sSubPr>
                              <m:ctrlPr>
                                <a:rPr lang="lv-LV" sz="2400" b="0" i="1" smtClean="0">
                                  <a:latin typeface="Cambria Math"/>
                                </a:rPr>
                              </m:ctrlPr>
                            </m:sSubPr>
                            <m:e>
                              <m:r>
                                <a:rPr lang="lv-LV" sz="2400" b="0" i="1" smtClean="0">
                                  <a:latin typeface="Cambria Math"/>
                                  <a:ea typeface="Cambria Math"/>
                                </a:rPr>
                                <m:t>𝜇</m:t>
                              </m:r>
                            </m:e>
                            <m:sub>
                              <m:r>
                                <a:rPr lang="lv-LV" sz="2400" b="0" i="1" smtClean="0">
                                  <a:latin typeface="Cambria Math"/>
                                </a:rPr>
                                <m:t>𝑡𝑖𝑚𝑒𝑠</m:t>
                              </m:r>
                            </m:sub>
                          </m:sSub>
                          <m:r>
                            <a:rPr lang="lv-LV" sz="2400" b="0" i="1" smtClean="0">
                              <a:latin typeface="Cambria Math"/>
                            </a:rPr>
                            <m:t>−</m:t>
                          </m:r>
                          <m:r>
                            <a:rPr lang="lv-LV" sz="2400" b="0" i="1" smtClean="0">
                              <a:latin typeface="Cambria Math"/>
                            </a:rPr>
                            <m:t>𝑟𝑢𝑛</m:t>
                          </m:r>
                          <m:r>
                            <a:rPr lang="lv-LV" sz="2400" b="0" i="1" smtClean="0">
                              <a:latin typeface="Cambria Math"/>
                            </a:rPr>
                            <m:t> </m:t>
                          </m:r>
                          <m:r>
                            <a:rPr lang="lv-LV" sz="2400" b="0" i="1" smtClean="0">
                              <a:latin typeface="Cambria Math"/>
                            </a:rPr>
                            <m:t>𝑡𝑖𝑚𝑒</m:t>
                          </m:r>
                          <m:r>
                            <a:rPr lang="lv-LV" sz="2400" b="0" i="1" smtClean="0">
                              <a:latin typeface="Cambria Math"/>
                            </a:rPr>
                            <m:t>)</m:t>
                          </m:r>
                        </m:num>
                        <m:den>
                          <m:sSub>
                            <m:sSubPr>
                              <m:ctrlPr>
                                <a:rPr lang="lv-LV" sz="2400" b="0" i="1" smtClean="0">
                                  <a:latin typeface="Cambria Math"/>
                                </a:rPr>
                              </m:ctrlPr>
                            </m:sSubPr>
                            <m:e>
                              <m:r>
                                <a:rPr lang="lv-LV" sz="2400" b="0" i="1" smtClean="0">
                                  <a:latin typeface="Cambria Math"/>
                                  <a:ea typeface="Cambria Math"/>
                                </a:rPr>
                                <m:t>𝜎</m:t>
                              </m:r>
                            </m:e>
                            <m:sub>
                              <m:r>
                                <a:rPr lang="lv-LV" sz="2400" b="0" i="1" smtClean="0">
                                  <a:latin typeface="Cambria Math"/>
                                </a:rPr>
                                <m:t>𝑡𝑖𝑚𝑒𝑠</m:t>
                              </m:r>
                            </m:sub>
                          </m:sSub>
                        </m:den>
                      </m:f>
                    </m:oMath>
                  </m:oMathPara>
                </a14:m>
                <a:endParaRPr lang="en-US" sz="2400" dirty="0"/>
              </a:p>
            </p:txBody>
          </p:sp>
        </mc:Choice>
        <mc:Fallback>
          <p:sp>
            <p:nvSpPr>
              <p:cNvPr id="21" name="TextBox 20"/>
              <p:cNvSpPr txBox="1">
                <a:spLocks noRot="1" noChangeAspect="1" noMove="1" noResize="1" noEditPoints="1" noAdjustHandles="1" noChangeArrowheads="1" noChangeShapeType="1" noTextEdit="1"/>
              </p:cNvSpPr>
              <p:nvPr/>
            </p:nvSpPr>
            <p:spPr>
              <a:xfrm>
                <a:off x="412820" y="8389144"/>
                <a:ext cx="6326026" cy="867673"/>
              </a:xfrm>
              <a:prstGeom prst="rect">
                <a:avLst/>
              </a:prstGeom>
              <a:blipFill rotWithShape="1">
                <a:blip r:embed="rId6"/>
                <a:stretch>
                  <a:fillRect r="-1736"/>
                </a:stretch>
              </a:blipFill>
            </p:spPr>
            <p:txBody>
              <a:bodyPr/>
              <a:lstStyle/>
              <a:p>
                <a:r>
                  <a:rPr lang="en-US">
                    <a:noFill/>
                  </a:rPr>
                  <a:t> </a:t>
                </a:r>
              </a:p>
            </p:txBody>
          </p:sp>
        </mc:Fallback>
      </mc:AlternateContent>
      <p:sp>
        <p:nvSpPr>
          <p:cNvPr id="27" name="TextBox 26"/>
          <p:cNvSpPr txBox="1"/>
          <p:nvPr/>
        </p:nvSpPr>
        <p:spPr>
          <a:xfrm>
            <a:off x="432470" y="9469264"/>
            <a:ext cx="6408711" cy="707886"/>
          </a:xfrm>
          <a:prstGeom prst="rect">
            <a:avLst/>
          </a:prstGeom>
          <a:noFill/>
        </p:spPr>
        <p:txBody>
          <a:bodyPr wrap="square" rtlCol="0">
            <a:spAutoFit/>
          </a:bodyPr>
          <a:lstStyle/>
          <a:p>
            <a:pPr algn="ctr"/>
            <a:r>
              <a:rPr lang="lv-LV" sz="2000" dirty="0" smtClean="0"/>
              <a:t>µ stands for mean and </a:t>
            </a:r>
            <a:r>
              <a:rPr lang="el-GR" sz="2000" dirty="0" smtClean="0"/>
              <a:t>σ</a:t>
            </a:r>
            <a:r>
              <a:rPr lang="lv-LV" sz="2000" dirty="0" smtClean="0"/>
              <a:t> stands for standard deviation. These are calculated for each race separately.</a:t>
            </a:r>
            <a:endParaRPr lang="en-US" sz="2000" dirty="0"/>
          </a:p>
        </p:txBody>
      </p:sp>
      <p:pic>
        <p:nvPicPr>
          <p:cNvPr id="33" name="Picture 32"/>
          <p:cNvPicPr>
            <a:picLocks noChangeAspect="1"/>
          </p:cNvPicPr>
          <p:nvPr/>
        </p:nvPicPr>
        <p:blipFill rotWithShape="1">
          <a:blip r:embed="rId7">
            <a:extLst>
              <a:ext uri="{28A0092B-C50C-407E-A947-70E740481C1C}">
                <a14:useLocalDpi xmlns:a14="http://schemas.microsoft.com/office/drawing/2010/main" val="0"/>
              </a:ext>
            </a:extLst>
          </a:blip>
          <a:srcRect r="83036"/>
          <a:stretch/>
        </p:blipFill>
        <p:spPr>
          <a:xfrm>
            <a:off x="12920131" y="180232"/>
            <a:ext cx="1834258" cy="172964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085975" rtl="0" eaLnBrk="1" fontAlgn="base" latinLnBrk="0" hangingPunct="1">
          <a:lnSpc>
            <a:spcPct val="100000"/>
          </a:lnSpc>
          <a:spcBef>
            <a:spcPct val="0"/>
          </a:spcBef>
          <a:spcAft>
            <a:spcPct val="0"/>
          </a:spcAft>
          <a:buClrTx/>
          <a:buSzTx/>
          <a:buFontTx/>
          <a:buNone/>
          <a:tabLst/>
          <a:defRPr kumimoji="0" lang="en-GB" sz="4100" b="0" i="0" u="none" strike="noStrike" cap="none" normalizeH="0" baseline="0">
            <a:ln>
              <a:noFill/>
            </a:ln>
            <a:solidFill>
              <a:schemeClr val="tx1"/>
            </a:solidFill>
            <a:effectLst/>
            <a:latin typeface="Arial" pitchFamily="-106" charset="0"/>
            <a:ea typeface="Arial" pitchFamily="-106" charset="0"/>
            <a:cs typeface="Arial" pitchFamily="-10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085975" rtl="0" eaLnBrk="1" fontAlgn="base" latinLnBrk="0" hangingPunct="1">
          <a:lnSpc>
            <a:spcPct val="100000"/>
          </a:lnSpc>
          <a:spcBef>
            <a:spcPct val="0"/>
          </a:spcBef>
          <a:spcAft>
            <a:spcPct val="0"/>
          </a:spcAft>
          <a:buClrTx/>
          <a:buSzTx/>
          <a:buFontTx/>
          <a:buNone/>
          <a:tabLst/>
          <a:defRPr kumimoji="0" lang="en-GB" sz="4100" b="0" i="0" u="none" strike="noStrike" cap="none" normalizeH="0" baseline="0">
            <a:ln>
              <a:noFill/>
            </a:ln>
            <a:solidFill>
              <a:schemeClr val="tx1"/>
            </a:solidFill>
            <a:effectLst/>
            <a:latin typeface="Arial" pitchFamily="-106" charset="0"/>
            <a:ea typeface="Arial" pitchFamily="-106" charset="0"/>
            <a:cs typeface="Arial" pitchFamily="-106"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TotalTime>
  <Words>326</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Cambria Math</vt:lpstr>
      <vt:lpstr>Default Design</vt:lpstr>
      <vt:lpstr>Office Theme</vt:lpstr>
      <vt:lpstr>Analyzing a ranking scheme Justs Zarins, Supervisor Prof Graeme Ackland</vt:lpstr>
    </vt:vector>
  </TitlesOfParts>
  <Company>EUCS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Honours Poster Template in A2 J.S.Loveday Supervisor Professor Odin</dc:title>
  <dc:creator>jsl</dc:creator>
  <cp:lastModifiedBy>Justs</cp:lastModifiedBy>
  <cp:revision>33</cp:revision>
  <dcterms:created xsi:type="dcterms:W3CDTF">2007-11-19T16:29:43Z</dcterms:created>
  <dcterms:modified xsi:type="dcterms:W3CDTF">2013-03-28T13:48:01Z</dcterms:modified>
</cp:coreProperties>
</file>