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9" r:id="rId14"/>
    <p:sldId id="270" r:id="rId15"/>
    <p:sldId id="266" r:id="rId16"/>
    <p:sldId id="271" r:id="rId17"/>
    <p:sldId id="272" r:id="rId18"/>
    <p:sldId id="284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>
        <p:scale>
          <a:sx n="100" d="100"/>
          <a:sy n="100" d="100"/>
        </p:scale>
        <p:origin x="936" y="34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81361F-F710-4BB4-B434-4E8B28DE3E9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26441B9-7C88-494B-8CDD-BD546B4BCB5C}">
      <dgm:prSet/>
      <dgm:spPr/>
      <dgm:t>
        <a:bodyPr/>
        <a:lstStyle/>
        <a:p>
          <a:r>
            <a:rPr lang="en-US"/>
            <a:t>Giới thiệu trò ch</a:t>
          </a:r>
          <a:r>
            <a:rPr lang="vi-VN"/>
            <a:t>ơ</a:t>
          </a:r>
          <a:r>
            <a:rPr lang="en-US"/>
            <a:t>i gỡ mìn</a:t>
          </a:r>
        </a:p>
      </dgm:t>
    </dgm:pt>
    <dgm:pt modelId="{BEFAF0ED-F0A9-4E54-A262-37EAF40ECD3D}" type="parTrans" cxnId="{1379D948-F5DD-48AB-8741-BE2CE012140B}">
      <dgm:prSet/>
      <dgm:spPr/>
      <dgm:t>
        <a:bodyPr/>
        <a:lstStyle/>
        <a:p>
          <a:endParaRPr lang="en-US"/>
        </a:p>
      </dgm:t>
    </dgm:pt>
    <dgm:pt modelId="{095F46F6-A0AF-441F-9AFD-6D61B1C5B934}" type="sibTrans" cxnId="{1379D948-F5DD-48AB-8741-BE2CE012140B}">
      <dgm:prSet/>
      <dgm:spPr/>
      <dgm:t>
        <a:bodyPr/>
        <a:lstStyle/>
        <a:p>
          <a:endParaRPr lang="en-US"/>
        </a:p>
      </dgm:t>
    </dgm:pt>
    <dgm:pt modelId="{15D2F443-BF35-4073-B295-0F07E9433306}">
      <dgm:prSet/>
      <dgm:spPr/>
      <dgm:t>
        <a:bodyPr/>
        <a:lstStyle/>
        <a:p>
          <a:r>
            <a:rPr lang="en-US"/>
            <a:t>Phân tích trò ch</a:t>
          </a:r>
          <a:r>
            <a:rPr lang="vi-VN"/>
            <a:t>ơ</a:t>
          </a:r>
          <a:r>
            <a:rPr lang="en-US"/>
            <a:t>i</a:t>
          </a:r>
        </a:p>
      </dgm:t>
    </dgm:pt>
    <dgm:pt modelId="{76175F43-5D07-4CC8-BE40-DFC4D4BA792D}" type="parTrans" cxnId="{393FC73A-304B-4DEC-9FA0-21C594B042C7}">
      <dgm:prSet/>
      <dgm:spPr/>
      <dgm:t>
        <a:bodyPr/>
        <a:lstStyle/>
        <a:p>
          <a:endParaRPr lang="en-US"/>
        </a:p>
      </dgm:t>
    </dgm:pt>
    <dgm:pt modelId="{4F7C5797-814E-4EC9-88B0-01C60B4D4F3A}" type="sibTrans" cxnId="{393FC73A-304B-4DEC-9FA0-21C594B042C7}">
      <dgm:prSet/>
      <dgm:spPr/>
      <dgm:t>
        <a:bodyPr/>
        <a:lstStyle/>
        <a:p>
          <a:endParaRPr lang="en-US"/>
        </a:p>
      </dgm:t>
    </dgm:pt>
    <dgm:pt modelId="{805FB699-F2B8-4062-B422-E8A32DFD1A38}">
      <dgm:prSet/>
      <dgm:spPr/>
      <dgm:t>
        <a:bodyPr/>
        <a:lstStyle/>
        <a:p>
          <a:r>
            <a:rPr lang="en-US"/>
            <a:t>Thiết kế trò ch</a:t>
          </a:r>
          <a:r>
            <a:rPr lang="vi-VN"/>
            <a:t>ơ</a:t>
          </a:r>
          <a:r>
            <a:rPr lang="en-US"/>
            <a:t>i</a:t>
          </a:r>
        </a:p>
      </dgm:t>
    </dgm:pt>
    <dgm:pt modelId="{48E7AE35-3166-432D-8ADB-00C9173D968C}" type="parTrans" cxnId="{88CCA34D-9C2C-4213-8F71-566FC0316F2D}">
      <dgm:prSet/>
      <dgm:spPr/>
      <dgm:t>
        <a:bodyPr/>
        <a:lstStyle/>
        <a:p>
          <a:endParaRPr lang="en-US"/>
        </a:p>
      </dgm:t>
    </dgm:pt>
    <dgm:pt modelId="{1D1CBE9B-91D6-4EDD-8579-B0745E5B81ED}" type="sibTrans" cxnId="{88CCA34D-9C2C-4213-8F71-566FC0316F2D}">
      <dgm:prSet/>
      <dgm:spPr/>
      <dgm:t>
        <a:bodyPr/>
        <a:lstStyle/>
        <a:p>
          <a:endParaRPr lang="en-US"/>
        </a:p>
      </dgm:t>
    </dgm:pt>
    <dgm:pt modelId="{DF393593-76A1-4EF0-AD4B-D2500C2C218A}">
      <dgm:prSet/>
      <dgm:spPr/>
      <dgm:t>
        <a:bodyPr/>
        <a:lstStyle/>
        <a:p>
          <a:r>
            <a:rPr lang="en-US" dirty="0"/>
            <a:t>Demo</a:t>
          </a:r>
        </a:p>
      </dgm:t>
    </dgm:pt>
    <dgm:pt modelId="{85F8A967-7AD5-4998-AA14-8EE54D520035}" type="parTrans" cxnId="{CED8AF90-C3C9-4A5A-BA65-C6CE9D881398}">
      <dgm:prSet/>
      <dgm:spPr/>
      <dgm:t>
        <a:bodyPr/>
        <a:lstStyle/>
        <a:p>
          <a:endParaRPr lang="en-US"/>
        </a:p>
      </dgm:t>
    </dgm:pt>
    <dgm:pt modelId="{761CF6D2-3F54-4F41-A674-DAE32535F4FC}" type="sibTrans" cxnId="{CED8AF90-C3C9-4A5A-BA65-C6CE9D881398}">
      <dgm:prSet/>
      <dgm:spPr/>
      <dgm:t>
        <a:bodyPr/>
        <a:lstStyle/>
        <a:p>
          <a:endParaRPr lang="en-US"/>
        </a:p>
      </dgm:t>
    </dgm:pt>
    <dgm:pt modelId="{F176D613-25D6-4F01-8938-E7BE6594F4B8}" type="pres">
      <dgm:prSet presAssocID="{FC81361F-F710-4BB4-B434-4E8B28DE3E95}" presName="linear" presStyleCnt="0">
        <dgm:presLayoutVars>
          <dgm:animLvl val="lvl"/>
          <dgm:resizeHandles val="exact"/>
        </dgm:presLayoutVars>
      </dgm:prSet>
      <dgm:spPr/>
    </dgm:pt>
    <dgm:pt modelId="{EB67261C-F68F-430C-96E2-A8C4F5BCB47B}" type="pres">
      <dgm:prSet presAssocID="{626441B9-7C88-494B-8CDD-BD546B4BCB5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C4CF974-92E0-41F1-93BC-24A75EFBD36F}" type="pres">
      <dgm:prSet presAssocID="{095F46F6-A0AF-441F-9AFD-6D61B1C5B934}" presName="spacer" presStyleCnt="0"/>
      <dgm:spPr/>
    </dgm:pt>
    <dgm:pt modelId="{0294A8FE-5028-48D8-B45B-C231C409DC7F}" type="pres">
      <dgm:prSet presAssocID="{15D2F443-BF35-4073-B295-0F07E943330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89AD1FF-976F-43D8-901E-BA3A8A6FAB20}" type="pres">
      <dgm:prSet presAssocID="{4F7C5797-814E-4EC9-88B0-01C60B4D4F3A}" presName="spacer" presStyleCnt="0"/>
      <dgm:spPr/>
    </dgm:pt>
    <dgm:pt modelId="{D62BB372-3198-4D06-86AB-3BB9A220120E}" type="pres">
      <dgm:prSet presAssocID="{805FB699-F2B8-4062-B422-E8A32DFD1A3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D4DEEFC-00BD-422E-88C4-8FB4ACB0308E}" type="pres">
      <dgm:prSet presAssocID="{1D1CBE9B-91D6-4EDD-8579-B0745E5B81ED}" presName="spacer" presStyleCnt="0"/>
      <dgm:spPr/>
    </dgm:pt>
    <dgm:pt modelId="{1037C5ED-F13E-4C33-97D9-24CF2F1D1673}" type="pres">
      <dgm:prSet presAssocID="{DF393593-76A1-4EF0-AD4B-D2500C2C218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DF23B03-85FE-4EA4-8FC9-CCBB3A19F79C}" type="presOf" srcId="{15D2F443-BF35-4073-B295-0F07E9433306}" destId="{0294A8FE-5028-48D8-B45B-C231C409DC7F}" srcOrd="0" destOrd="0" presId="urn:microsoft.com/office/officeart/2005/8/layout/vList2"/>
    <dgm:cxn modelId="{5BFCC307-F5E9-4310-A73F-FBADA20FEDF8}" type="presOf" srcId="{DF393593-76A1-4EF0-AD4B-D2500C2C218A}" destId="{1037C5ED-F13E-4C33-97D9-24CF2F1D1673}" srcOrd="0" destOrd="0" presId="urn:microsoft.com/office/officeart/2005/8/layout/vList2"/>
    <dgm:cxn modelId="{7BE37D0A-67CD-40CF-BB73-1FEF5BA3AE26}" type="presOf" srcId="{626441B9-7C88-494B-8CDD-BD546B4BCB5C}" destId="{EB67261C-F68F-430C-96E2-A8C4F5BCB47B}" srcOrd="0" destOrd="0" presId="urn:microsoft.com/office/officeart/2005/8/layout/vList2"/>
    <dgm:cxn modelId="{393FC73A-304B-4DEC-9FA0-21C594B042C7}" srcId="{FC81361F-F710-4BB4-B434-4E8B28DE3E95}" destId="{15D2F443-BF35-4073-B295-0F07E9433306}" srcOrd="1" destOrd="0" parTransId="{76175F43-5D07-4CC8-BE40-DFC4D4BA792D}" sibTransId="{4F7C5797-814E-4EC9-88B0-01C60B4D4F3A}"/>
    <dgm:cxn modelId="{CC544241-FEE1-4C6D-A93C-C5E2D07100BB}" type="presOf" srcId="{FC81361F-F710-4BB4-B434-4E8B28DE3E95}" destId="{F176D613-25D6-4F01-8938-E7BE6594F4B8}" srcOrd="0" destOrd="0" presId="urn:microsoft.com/office/officeart/2005/8/layout/vList2"/>
    <dgm:cxn modelId="{1379D948-F5DD-48AB-8741-BE2CE012140B}" srcId="{FC81361F-F710-4BB4-B434-4E8B28DE3E95}" destId="{626441B9-7C88-494B-8CDD-BD546B4BCB5C}" srcOrd="0" destOrd="0" parTransId="{BEFAF0ED-F0A9-4E54-A262-37EAF40ECD3D}" sibTransId="{095F46F6-A0AF-441F-9AFD-6D61B1C5B934}"/>
    <dgm:cxn modelId="{88CCA34D-9C2C-4213-8F71-566FC0316F2D}" srcId="{FC81361F-F710-4BB4-B434-4E8B28DE3E95}" destId="{805FB699-F2B8-4062-B422-E8A32DFD1A38}" srcOrd="2" destOrd="0" parTransId="{48E7AE35-3166-432D-8ADB-00C9173D968C}" sibTransId="{1D1CBE9B-91D6-4EDD-8579-B0745E5B81ED}"/>
    <dgm:cxn modelId="{CED8AF90-C3C9-4A5A-BA65-C6CE9D881398}" srcId="{FC81361F-F710-4BB4-B434-4E8B28DE3E95}" destId="{DF393593-76A1-4EF0-AD4B-D2500C2C218A}" srcOrd="3" destOrd="0" parTransId="{85F8A967-7AD5-4998-AA14-8EE54D520035}" sibTransId="{761CF6D2-3F54-4F41-A674-DAE32535F4FC}"/>
    <dgm:cxn modelId="{2DEB90F6-4942-4033-9FB3-72B5C2CA6AA5}" type="presOf" srcId="{805FB699-F2B8-4062-B422-E8A32DFD1A38}" destId="{D62BB372-3198-4D06-86AB-3BB9A220120E}" srcOrd="0" destOrd="0" presId="urn:microsoft.com/office/officeart/2005/8/layout/vList2"/>
    <dgm:cxn modelId="{01FB662B-6F57-4261-A8BA-CED04D338AD7}" type="presParOf" srcId="{F176D613-25D6-4F01-8938-E7BE6594F4B8}" destId="{EB67261C-F68F-430C-96E2-A8C4F5BCB47B}" srcOrd="0" destOrd="0" presId="urn:microsoft.com/office/officeart/2005/8/layout/vList2"/>
    <dgm:cxn modelId="{BBF6EB52-E71D-48BC-82D6-A0BBC45E527B}" type="presParOf" srcId="{F176D613-25D6-4F01-8938-E7BE6594F4B8}" destId="{7C4CF974-92E0-41F1-93BC-24A75EFBD36F}" srcOrd="1" destOrd="0" presId="urn:microsoft.com/office/officeart/2005/8/layout/vList2"/>
    <dgm:cxn modelId="{F16FAC03-0612-4FD2-BE14-DAF34FEA2194}" type="presParOf" srcId="{F176D613-25D6-4F01-8938-E7BE6594F4B8}" destId="{0294A8FE-5028-48D8-B45B-C231C409DC7F}" srcOrd="2" destOrd="0" presId="urn:microsoft.com/office/officeart/2005/8/layout/vList2"/>
    <dgm:cxn modelId="{ECDD2E19-B55A-4364-B810-2E77D3C0E123}" type="presParOf" srcId="{F176D613-25D6-4F01-8938-E7BE6594F4B8}" destId="{289AD1FF-976F-43D8-901E-BA3A8A6FAB20}" srcOrd="3" destOrd="0" presId="urn:microsoft.com/office/officeart/2005/8/layout/vList2"/>
    <dgm:cxn modelId="{A16D2110-286D-4B8D-B53E-DE4AD2C3A19A}" type="presParOf" srcId="{F176D613-25D6-4F01-8938-E7BE6594F4B8}" destId="{D62BB372-3198-4D06-86AB-3BB9A220120E}" srcOrd="4" destOrd="0" presId="urn:microsoft.com/office/officeart/2005/8/layout/vList2"/>
    <dgm:cxn modelId="{8016C26B-3092-484D-9F46-603E112B24B8}" type="presParOf" srcId="{F176D613-25D6-4F01-8938-E7BE6594F4B8}" destId="{2D4DEEFC-00BD-422E-88C4-8FB4ACB0308E}" srcOrd="5" destOrd="0" presId="urn:microsoft.com/office/officeart/2005/8/layout/vList2"/>
    <dgm:cxn modelId="{000A5184-162C-4359-9EA7-1F72009C7617}" type="presParOf" srcId="{F176D613-25D6-4F01-8938-E7BE6594F4B8}" destId="{1037C5ED-F13E-4C33-97D9-24CF2F1D167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CA5B57-1D4C-4C66-BC1F-500AF2B93027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4515C2-1B2A-41F7-9B8A-8D639F99A492}">
      <dgm:prSet/>
      <dgm:spPr/>
      <dgm:t>
        <a:bodyPr/>
        <a:lstStyle/>
        <a:p>
          <a:r>
            <a:rPr lang="en-US" dirty="0" err="1"/>
            <a:t>Bản</a:t>
          </a:r>
          <a:r>
            <a:rPr lang="en-US" dirty="0"/>
            <a:t> </a:t>
          </a:r>
          <a:r>
            <a:rPr lang="en-US" dirty="0" err="1"/>
            <a:t>đồ</a:t>
          </a:r>
          <a:r>
            <a:rPr lang="en-US" dirty="0"/>
            <a:t> </a:t>
          </a:r>
          <a:r>
            <a:rPr lang="en-US" dirty="0" err="1"/>
            <a:t>mìn</a:t>
          </a:r>
          <a:r>
            <a:rPr lang="en-US" dirty="0"/>
            <a:t>:</a:t>
          </a:r>
        </a:p>
      </dgm:t>
    </dgm:pt>
    <dgm:pt modelId="{8A9690A6-DB4B-43F4-A4BA-6F24AA527964}" type="parTrans" cxnId="{3F0999A8-7989-470E-8CA1-F85E8D3D2F16}">
      <dgm:prSet/>
      <dgm:spPr/>
      <dgm:t>
        <a:bodyPr/>
        <a:lstStyle/>
        <a:p>
          <a:endParaRPr lang="en-US"/>
        </a:p>
      </dgm:t>
    </dgm:pt>
    <dgm:pt modelId="{621D815B-6628-49F0-BEF1-9C01F91319BE}" type="sibTrans" cxnId="{3F0999A8-7989-470E-8CA1-F85E8D3D2F16}">
      <dgm:prSet/>
      <dgm:spPr/>
      <dgm:t>
        <a:bodyPr/>
        <a:lstStyle/>
        <a:p>
          <a:endParaRPr lang="en-US"/>
        </a:p>
      </dgm:t>
    </dgm:pt>
    <dgm:pt modelId="{1C175C33-D184-4151-BD70-7F9C7C09416C}">
      <dgm:prSet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+ </a:t>
          </a:r>
          <a:r>
            <a:rPr lang="en-US" dirty="0" err="1">
              <a:solidFill>
                <a:schemeClr val="accent1"/>
              </a:solidFill>
            </a:rPr>
            <a:t>Sử</a:t>
          </a:r>
          <a:r>
            <a:rPr lang="en-US" dirty="0">
              <a:solidFill>
                <a:schemeClr val="accent1"/>
              </a:solidFill>
            </a:rPr>
            <a:t> </a:t>
          </a:r>
          <a:r>
            <a:rPr lang="en-US" dirty="0" err="1">
              <a:solidFill>
                <a:schemeClr val="accent1"/>
              </a:solidFill>
            </a:rPr>
            <a:t>dụng</a:t>
          </a:r>
          <a:r>
            <a:rPr lang="en-US" dirty="0">
              <a:solidFill>
                <a:schemeClr val="accent1"/>
              </a:solidFill>
            </a:rPr>
            <a:t> </a:t>
          </a:r>
          <a:r>
            <a:rPr lang="en-US" dirty="0" err="1">
              <a:solidFill>
                <a:schemeClr val="accent1"/>
              </a:solidFill>
            </a:rPr>
            <a:t>mảng</a:t>
          </a:r>
          <a:r>
            <a:rPr lang="en-US" dirty="0">
              <a:solidFill>
                <a:schemeClr val="accent1"/>
              </a:solidFill>
            </a:rPr>
            <a:t> 2 </a:t>
          </a:r>
          <a:r>
            <a:rPr lang="en-US" dirty="0" err="1">
              <a:solidFill>
                <a:schemeClr val="accent1"/>
              </a:solidFill>
            </a:rPr>
            <a:t>chiều</a:t>
          </a:r>
          <a:r>
            <a:rPr lang="en-US" dirty="0">
              <a:solidFill>
                <a:schemeClr val="accent1"/>
              </a:solidFill>
            </a:rPr>
            <a:t> </a:t>
          </a:r>
          <a:r>
            <a:rPr lang="en-US" dirty="0" err="1">
              <a:solidFill>
                <a:schemeClr val="accent1"/>
              </a:solidFill>
            </a:rPr>
            <a:t>để</a:t>
          </a:r>
          <a:r>
            <a:rPr lang="en-US" dirty="0">
              <a:solidFill>
                <a:schemeClr val="accent1"/>
              </a:solidFill>
            </a:rPr>
            <a:t> l</a:t>
          </a:r>
          <a:r>
            <a:rPr lang="vi-VN" dirty="0">
              <a:solidFill>
                <a:schemeClr val="accent1"/>
              </a:solidFill>
            </a:rPr>
            <a:t>ư</a:t>
          </a:r>
          <a:r>
            <a:rPr lang="en-US" dirty="0">
              <a:solidFill>
                <a:schemeClr val="accent1"/>
              </a:solidFill>
            </a:rPr>
            <a:t>u </a:t>
          </a:r>
          <a:r>
            <a:rPr lang="en-US" dirty="0" err="1">
              <a:solidFill>
                <a:schemeClr val="accent1"/>
              </a:solidFill>
            </a:rPr>
            <a:t>bản</a:t>
          </a:r>
          <a:r>
            <a:rPr lang="en-US" dirty="0">
              <a:solidFill>
                <a:schemeClr val="accent1"/>
              </a:solidFill>
            </a:rPr>
            <a:t> </a:t>
          </a:r>
          <a:r>
            <a:rPr lang="en-US" dirty="0" err="1">
              <a:solidFill>
                <a:schemeClr val="accent1"/>
              </a:solidFill>
            </a:rPr>
            <a:t>đồ</a:t>
          </a:r>
          <a:r>
            <a:rPr lang="en-US" dirty="0">
              <a:solidFill>
                <a:schemeClr val="accent1"/>
              </a:solidFill>
            </a:rPr>
            <a:t> </a:t>
          </a:r>
          <a:r>
            <a:rPr lang="en-US" dirty="0" err="1">
              <a:solidFill>
                <a:schemeClr val="accent1"/>
              </a:solidFill>
            </a:rPr>
            <a:t>mìn</a:t>
          </a:r>
          <a:r>
            <a:rPr lang="en-US" dirty="0">
              <a:solidFill>
                <a:schemeClr val="accent1"/>
              </a:solidFill>
            </a:rPr>
            <a:t>.</a:t>
          </a:r>
        </a:p>
      </dgm:t>
    </dgm:pt>
    <dgm:pt modelId="{1BBBC89C-FBA4-4329-AA8E-45A647B1D341}" type="parTrans" cxnId="{CBDB443B-02A1-4DBB-88E0-423C7DF84C59}">
      <dgm:prSet/>
      <dgm:spPr/>
      <dgm:t>
        <a:bodyPr/>
        <a:lstStyle/>
        <a:p>
          <a:endParaRPr lang="en-US"/>
        </a:p>
      </dgm:t>
    </dgm:pt>
    <dgm:pt modelId="{25AF1CAB-ADD2-47B2-84E4-67D68735CE2B}" type="sibTrans" cxnId="{CBDB443B-02A1-4DBB-88E0-423C7DF84C59}">
      <dgm:prSet/>
      <dgm:spPr/>
      <dgm:t>
        <a:bodyPr/>
        <a:lstStyle/>
        <a:p>
          <a:endParaRPr lang="en-US"/>
        </a:p>
      </dgm:t>
    </dgm:pt>
    <dgm:pt modelId="{4E98E19B-4426-447E-B3B0-61B18875F762}">
      <dgm:prSet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+ </a:t>
          </a:r>
          <a:r>
            <a:rPr lang="en-US" dirty="0" err="1">
              <a:solidFill>
                <a:schemeClr val="accent1"/>
              </a:solidFill>
            </a:rPr>
            <a:t>Mỗi</a:t>
          </a:r>
          <a:r>
            <a:rPr lang="en-US" dirty="0">
              <a:solidFill>
                <a:schemeClr val="accent1"/>
              </a:solidFill>
            </a:rPr>
            <a:t> </a:t>
          </a:r>
          <a:r>
            <a:rPr lang="en-US" dirty="0" err="1">
              <a:solidFill>
                <a:schemeClr val="accent1"/>
              </a:solidFill>
            </a:rPr>
            <a:t>phần</a:t>
          </a:r>
          <a:r>
            <a:rPr lang="en-US" dirty="0">
              <a:solidFill>
                <a:schemeClr val="accent1"/>
              </a:solidFill>
            </a:rPr>
            <a:t> </a:t>
          </a:r>
          <a:r>
            <a:rPr lang="en-US" dirty="0" err="1">
              <a:solidFill>
                <a:schemeClr val="accent1"/>
              </a:solidFill>
            </a:rPr>
            <a:t>tử</a:t>
          </a:r>
          <a:r>
            <a:rPr lang="en-US" dirty="0">
              <a:solidFill>
                <a:schemeClr val="accent1"/>
              </a:solidFill>
            </a:rPr>
            <a:t> </a:t>
          </a:r>
          <a:r>
            <a:rPr lang="en-US" dirty="0" err="1">
              <a:solidFill>
                <a:schemeClr val="accent1"/>
              </a:solidFill>
            </a:rPr>
            <a:t>của</a:t>
          </a:r>
          <a:r>
            <a:rPr lang="en-US" dirty="0">
              <a:solidFill>
                <a:schemeClr val="accent1"/>
              </a:solidFill>
            </a:rPr>
            <a:t> </a:t>
          </a:r>
          <a:r>
            <a:rPr lang="en-US" dirty="0" err="1">
              <a:solidFill>
                <a:schemeClr val="accent1"/>
              </a:solidFill>
            </a:rPr>
            <a:t>mảng</a:t>
          </a:r>
          <a:r>
            <a:rPr lang="en-US" dirty="0">
              <a:solidFill>
                <a:schemeClr val="accent1"/>
              </a:solidFill>
            </a:rPr>
            <a:t> l</a:t>
          </a:r>
          <a:r>
            <a:rPr lang="vi-VN" dirty="0">
              <a:solidFill>
                <a:schemeClr val="accent1"/>
              </a:solidFill>
            </a:rPr>
            <a:t>ư</a:t>
          </a:r>
          <a:r>
            <a:rPr lang="en-US" dirty="0">
              <a:solidFill>
                <a:schemeClr val="accent1"/>
              </a:solidFill>
            </a:rPr>
            <a:t>u </a:t>
          </a:r>
          <a:r>
            <a:rPr lang="en-US" dirty="0" err="1">
              <a:solidFill>
                <a:schemeClr val="accent1"/>
              </a:solidFill>
            </a:rPr>
            <a:t>số</a:t>
          </a:r>
          <a:r>
            <a:rPr lang="en-US" dirty="0">
              <a:solidFill>
                <a:schemeClr val="accent1"/>
              </a:solidFill>
            </a:rPr>
            <a:t> </a:t>
          </a:r>
          <a:r>
            <a:rPr lang="en-US" dirty="0" err="1">
              <a:solidFill>
                <a:schemeClr val="accent1"/>
              </a:solidFill>
            </a:rPr>
            <a:t>mìn</a:t>
          </a:r>
          <a:r>
            <a:rPr lang="en-US" dirty="0">
              <a:solidFill>
                <a:schemeClr val="accent1"/>
              </a:solidFill>
            </a:rPr>
            <a:t> </a:t>
          </a:r>
          <a:r>
            <a:rPr lang="en-US" dirty="0" err="1">
              <a:solidFill>
                <a:schemeClr val="accent1"/>
              </a:solidFill>
            </a:rPr>
            <a:t>xung</a:t>
          </a:r>
          <a:r>
            <a:rPr lang="en-US" dirty="0">
              <a:solidFill>
                <a:schemeClr val="accent1"/>
              </a:solidFill>
            </a:rPr>
            <a:t> </a:t>
          </a:r>
          <a:r>
            <a:rPr lang="en-US" dirty="0" err="1">
              <a:solidFill>
                <a:schemeClr val="accent1"/>
              </a:solidFill>
            </a:rPr>
            <a:t>quanh</a:t>
          </a:r>
          <a:r>
            <a:rPr lang="en-US" dirty="0">
              <a:solidFill>
                <a:schemeClr val="accent1"/>
              </a:solidFill>
            </a:rPr>
            <a:t>.</a:t>
          </a:r>
        </a:p>
      </dgm:t>
    </dgm:pt>
    <dgm:pt modelId="{B0DD5B0F-B7E5-42A9-95D7-7953FE30AA93}" type="parTrans" cxnId="{359B0A03-A11B-4E95-8527-5C17A3E56A2F}">
      <dgm:prSet/>
      <dgm:spPr/>
      <dgm:t>
        <a:bodyPr/>
        <a:lstStyle/>
        <a:p>
          <a:endParaRPr lang="en-US"/>
        </a:p>
      </dgm:t>
    </dgm:pt>
    <dgm:pt modelId="{2BF2B2D4-61AE-4C09-B59B-4B8FA7321E96}" type="sibTrans" cxnId="{359B0A03-A11B-4E95-8527-5C17A3E56A2F}">
      <dgm:prSet/>
      <dgm:spPr/>
      <dgm:t>
        <a:bodyPr/>
        <a:lstStyle/>
        <a:p>
          <a:endParaRPr lang="en-US"/>
        </a:p>
      </dgm:t>
    </dgm:pt>
    <dgm:pt modelId="{CEBCAA5C-BC1E-4B10-85F6-97AB8DCCA758}">
      <dgm:prSet/>
      <dgm:spPr/>
      <dgm:t>
        <a:bodyPr/>
        <a:lstStyle/>
        <a:p>
          <a:r>
            <a:rPr lang="en-US" dirty="0" err="1"/>
            <a:t>Bản</a:t>
          </a:r>
          <a:r>
            <a:rPr lang="en-US" dirty="0"/>
            <a:t> </a:t>
          </a:r>
          <a:r>
            <a:rPr lang="en-US" dirty="0" err="1"/>
            <a:t>đồ</a:t>
          </a:r>
          <a:r>
            <a:rPr lang="en-US" dirty="0"/>
            <a:t> </a:t>
          </a:r>
          <a:r>
            <a:rPr lang="en-US" dirty="0" err="1"/>
            <a:t>trạng</a:t>
          </a:r>
          <a:r>
            <a:rPr lang="en-US" dirty="0"/>
            <a:t> </a:t>
          </a:r>
          <a:r>
            <a:rPr lang="en-US" dirty="0" err="1"/>
            <a:t>thái</a:t>
          </a:r>
          <a:r>
            <a:rPr lang="en-US" dirty="0"/>
            <a:t>:</a:t>
          </a:r>
        </a:p>
      </dgm:t>
    </dgm:pt>
    <dgm:pt modelId="{6B6F4001-5767-4DDD-B435-37BB785CDC78}" type="parTrans" cxnId="{85CC2865-1E24-414C-A2F3-8AA8B9291D19}">
      <dgm:prSet/>
      <dgm:spPr/>
      <dgm:t>
        <a:bodyPr/>
        <a:lstStyle/>
        <a:p>
          <a:endParaRPr lang="en-US"/>
        </a:p>
      </dgm:t>
    </dgm:pt>
    <dgm:pt modelId="{11D37649-D93E-49A4-AD7E-3DE28748BCDD}" type="sibTrans" cxnId="{85CC2865-1E24-414C-A2F3-8AA8B9291D19}">
      <dgm:prSet/>
      <dgm:spPr/>
      <dgm:t>
        <a:bodyPr/>
        <a:lstStyle/>
        <a:p>
          <a:endParaRPr lang="en-US"/>
        </a:p>
      </dgm:t>
    </dgm:pt>
    <dgm:pt modelId="{F251A3EF-B46A-45C7-8C6E-F25FDF53089B}">
      <dgm:prSet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+ </a:t>
          </a:r>
          <a:r>
            <a:rPr lang="en-US" dirty="0" err="1">
              <a:solidFill>
                <a:schemeClr val="accent1"/>
              </a:solidFill>
            </a:rPr>
            <a:t>Sử</a:t>
          </a:r>
          <a:r>
            <a:rPr lang="en-US" dirty="0">
              <a:solidFill>
                <a:schemeClr val="accent1"/>
              </a:solidFill>
            </a:rPr>
            <a:t> </a:t>
          </a:r>
          <a:r>
            <a:rPr lang="en-US" dirty="0" err="1">
              <a:solidFill>
                <a:schemeClr val="accent1"/>
              </a:solidFill>
            </a:rPr>
            <a:t>dụng</a:t>
          </a:r>
          <a:r>
            <a:rPr lang="en-US" dirty="0">
              <a:solidFill>
                <a:schemeClr val="accent1"/>
              </a:solidFill>
            </a:rPr>
            <a:t> </a:t>
          </a:r>
          <a:r>
            <a:rPr lang="en-US" dirty="0" err="1">
              <a:solidFill>
                <a:schemeClr val="accent1"/>
              </a:solidFill>
            </a:rPr>
            <a:t>mảng</a:t>
          </a:r>
          <a:r>
            <a:rPr lang="en-US" dirty="0">
              <a:solidFill>
                <a:schemeClr val="accent1"/>
              </a:solidFill>
            </a:rPr>
            <a:t> 2 </a:t>
          </a:r>
          <a:r>
            <a:rPr lang="en-US" dirty="0" err="1">
              <a:solidFill>
                <a:schemeClr val="accent1"/>
              </a:solidFill>
            </a:rPr>
            <a:t>chiều</a:t>
          </a:r>
          <a:r>
            <a:rPr lang="en-US" dirty="0">
              <a:solidFill>
                <a:schemeClr val="accent1"/>
              </a:solidFill>
            </a:rPr>
            <a:t> </a:t>
          </a:r>
          <a:r>
            <a:rPr lang="en-US" dirty="0" err="1">
              <a:solidFill>
                <a:schemeClr val="accent1"/>
              </a:solidFill>
            </a:rPr>
            <a:t>để</a:t>
          </a:r>
          <a:r>
            <a:rPr lang="en-US" dirty="0">
              <a:solidFill>
                <a:schemeClr val="accent1"/>
              </a:solidFill>
            </a:rPr>
            <a:t> l</a:t>
          </a:r>
          <a:r>
            <a:rPr lang="vi-VN" dirty="0">
              <a:solidFill>
                <a:schemeClr val="accent1"/>
              </a:solidFill>
            </a:rPr>
            <a:t>ư</a:t>
          </a:r>
          <a:r>
            <a:rPr lang="en-US" dirty="0">
              <a:solidFill>
                <a:schemeClr val="accent1"/>
              </a:solidFill>
            </a:rPr>
            <a:t>u </a:t>
          </a:r>
          <a:r>
            <a:rPr lang="en-US" dirty="0" err="1">
              <a:solidFill>
                <a:schemeClr val="accent1"/>
              </a:solidFill>
            </a:rPr>
            <a:t>trạng</a:t>
          </a:r>
          <a:r>
            <a:rPr lang="en-US" dirty="0">
              <a:solidFill>
                <a:schemeClr val="accent1"/>
              </a:solidFill>
            </a:rPr>
            <a:t> </a:t>
          </a:r>
          <a:r>
            <a:rPr lang="en-US" dirty="0" err="1">
              <a:solidFill>
                <a:schemeClr val="accent1"/>
              </a:solidFill>
            </a:rPr>
            <a:t>thái</a:t>
          </a:r>
          <a:r>
            <a:rPr lang="en-US" dirty="0">
              <a:solidFill>
                <a:schemeClr val="accent1"/>
              </a:solidFill>
            </a:rPr>
            <a:t> </a:t>
          </a:r>
          <a:r>
            <a:rPr lang="en-US" dirty="0" err="1">
              <a:solidFill>
                <a:schemeClr val="accent1"/>
              </a:solidFill>
            </a:rPr>
            <a:t>đóng</a:t>
          </a:r>
          <a:r>
            <a:rPr lang="en-US" dirty="0">
              <a:solidFill>
                <a:schemeClr val="accent1"/>
              </a:solidFill>
            </a:rPr>
            <a:t> </a:t>
          </a:r>
          <a:r>
            <a:rPr lang="en-US" dirty="0" err="1">
              <a:solidFill>
                <a:schemeClr val="accent1"/>
              </a:solidFill>
            </a:rPr>
            <a:t>mở</a:t>
          </a:r>
          <a:r>
            <a:rPr lang="en-US" dirty="0">
              <a:solidFill>
                <a:schemeClr val="accent1"/>
              </a:solidFill>
            </a:rPr>
            <a:t> </a:t>
          </a:r>
          <a:r>
            <a:rPr lang="en-US" dirty="0" err="1">
              <a:solidFill>
                <a:schemeClr val="accent1"/>
              </a:solidFill>
            </a:rPr>
            <a:t>của</a:t>
          </a:r>
          <a:r>
            <a:rPr lang="en-US" dirty="0">
              <a:solidFill>
                <a:schemeClr val="accent1"/>
              </a:solidFill>
            </a:rPr>
            <a:t> ô</a:t>
          </a:r>
        </a:p>
      </dgm:t>
    </dgm:pt>
    <dgm:pt modelId="{242A8AB4-FD1A-41EE-B8DD-D5B2D4010F9B}" type="parTrans" cxnId="{EDC4F66F-F52C-4D35-B6EC-5712A81D6F28}">
      <dgm:prSet/>
      <dgm:spPr/>
      <dgm:t>
        <a:bodyPr/>
        <a:lstStyle/>
        <a:p>
          <a:endParaRPr lang="en-US"/>
        </a:p>
      </dgm:t>
    </dgm:pt>
    <dgm:pt modelId="{29C07092-2CB2-4C6E-AA4A-7137E270C045}" type="sibTrans" cxnId="{EDC4F66F-F52C-4D35-B6EC-5712A81D6F28}">
      <dgm:prSet/>
      <dgm:spPr/>
      <dgm:t>
        <a:bodyPr/>
        <a:lstStyle/>
        <a:p>
          <a:endParaRPr lang="en-US"/>
        </a:p>
      </dgm:t>
    </dgm:pt>
    <dgm:pt modelId="{AFE9259E-FDC6-4856-9A1F-D7CA66EF9D18}">
      <dgm:prSet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+ </a:t>
          </a:r>
          <a:r>
            <a:rPr lang="en-US" dirty="0" err="1">
              <a:solidFill>
                <a:schemeClr val="accent1"/>
              </a:solidFill>
            </a:rPr>
            <a:t>Mỗi</a:t>
          </a:r>
          <a:r>
            <a:rPr lang="en-US" dirty="0">
              <a:solidFill>
                <a:schemeClr val="accent1"/>
              </a:solidFill>
            </a:rPr>
            <a:t> </a:t>
          </a:r>
          <a:r>
            <a:rPr lang="en-US" dirty="0" err="1">
              <a:solidFill>
                <a:schemeClr val="accent1"/>
              </a:solidFill>
            </a:rPr>
            <a:t>phần</a:t>
          </a:r>
          <a:r>
            <a:rPr lang="en-US" dirty="0">
              <a:solidFill>
                <a:schemeClr val="accent1"/>
              </a:solidFill>
            </a:rPr>
            <a:t> </a:t>
          </a:r>
          <a:r>
            <a:rPr lang="en-US" dirty="0" err="1">
              <a:solidFill>
                <a:schemeClr val="accent1"/>
              </a:solidFill>
            </a:rPr>
            <a:t>tử</a:t>
          </a:r>
          <a:r>
            <a:rPr lang="en-US" dirty="0">
              <a:solidFill>
                <a:schemeClr val="accent1"/>
              </a:solidFill>
            </a:rPr>
            <a:t> </a:t>
          </a:r>
          <a:r>
            <a:rPr lang="en-US" dirty="0" err="1">
              <a:solidFill>
                <a:schemeClr val="accent1"/>
              </a:solidFill>
            </a:rPr>
            <a:t>của</a:t>
          </a:r>
          <a:r>
            <a:rPr lang="en-US" dirty="0">
              <a:solidFill>
                <a:schemeClr val="accent1"/>
              </a:solidFill>
            </a:rPr>
            <a:t> </a:t>
          </a:r>
          <a:r>
            <a:rPr lang="en-US" dirty="0" err="1">
              <a:solidFill>
                <a:schemeClr val="accent1"/>
              </a:solidFill>
            </a:rPr>
            <a:t>mảng</a:t>
          </a:r>
          <a:r>
            <a:rPr lang="en-US" dirty="0">
              <a:solidFill>
                <a:schemeClr val="accent1"/>
              </a:solidFill>
            </a:rPr>
            <a:t> l</a:t>
          </a:r>
          <a:r>
            <a:rPr lang="vi-VN" dirty="0">
              <a:solidFill>
                <a:schemeClr val="accent1"/>
              </a:solidFill>
            </a:rPr>
            <a:t>ư</a:t>
          </a:r>
          <a:r>
            <a:rPr lang="en-US" dirty="0">
              <a:solidFill>
                <a:schemeClr val="accent1"/>
              </a:solidFill>
            </a:rPr>
            <a:t>u </a:t>
          </a:r>
          <a:r>
            <a:rPr lang="en-US" dirty="0" err="1">
              <a:solidFill>
                <a:schemeClr val="accent1"/>
              </a:solidFill>
            </a:rPr>
            <a:t>số</a:t>
          </a:r>
          <a:r>
            <a:rPr lang="en-US" dirty="0">
              <a:solidFill>
                <a:schemeClr val="accent1"/>
              </a:solidFill>
            </a:rPr>
            <a:t> 0 </a:t>
          </a:r>
          <a:r>
            <a:rPr lang="en-US" dirty="0" err="1">
              <a:solidFill>
                <a:schemeClr val="accent1"/>
              </a:solidFill>
            </a:rPr>
            <a:t>hoặc</a:t>
          </a:r>
          <a:r>
            <a:rPr lang="en-US" dirty="0">
              <a:solidFill>
                <a:schemeClr val="accent1"/>
              </a:solidFill>
            </a:rPr>
            <a:t> 1 </a:t>
          </a:r>
          <a:r>
            <a:rPr lang="en-US" dirty="0" err="1">
              <a:solidFill>
                <a:schemeClr val="accent1"/>
              </a:solidFill>
            </a:rPr>
            <a:t>chỉ</a:t>
          </a:r>
          <a:r>
            <a:rPr lang="en-US" dirty="0">
              <a:solidFill>
                <a:schemeClr val="accent1"/>
              </a:solidFill>
            </a:rPr>
            <a:t> </a:t>
          </a:r>
          <a:r>
            <a:rPr lang="en-US" dirty="0" err="1">
              <a:solidFill>
                <a:schemeClr val="accent1"/>
              </a:solidFill>
            </a:rPr>
            <a:t>thị</a:t>
          </a:r>
          <a:r>
            <a:rPr lang="en-US" dirty="0">
              <a:solidFill>
                <a:schemeClr val="accent1"/>
              </a:solidFill>
            </a:rPr>
            <a:t> </a:t>
          </a:r>
          <a:r>
            <a:rPr lang="en-US" dirty="0" err="1">
              <a:solidFill>
                <a:schemeClr val="accent1"/>
              </a:solidFill>
            </a:rPr>
            <a:t>trạng</a:t>
          </a:r>
          <a:r>
            <a:rPr lang="en-US" dirty="0">
              <a:solidFill>
                <a:schemeClr val="accent1"/>
              </a:solidFill>
            </a:rPr>
            <a:t> </a:t>
          </a:r>
          <a:r>
            <a:rPr lang="en-US" dirty="0" err="1">
              <a:solidFill>
                <a:schemeClr val="accent1"/>
              </a:solidFill>
            </a:rPr>
            <a:t>thái</a:t>
          </a:r>
          <a:r>
            <a:rPr lang="en-US" dirty="0">
              <a:solidFill>
                <a:schemeClr val="accent1"/>
              </a:solidFill>
            </a:rPr>
            <a:t> </a:t>
          </a:r>
          <a:r>
            <a:rPr lang="en-US" dirty="0" err="1">
              <a:solidFill>
                <a:schemeClr val="accent1"/>
              </a:solidFill>
            </a:rPr>
            <a:t>đóng</a:t>
          </a:r>
          <a:r>
            <a:rPr lang="en-US" dirty="0">
              <a:solidFill>
                <a:schemeClr val="accent1"/>
              </a:solidFill>
            </a:rPr>
            <a:t> </a:t>
          </a:r>
          <a:r>
            <a:rPr lang="en-US" dirty="0" err="1">
              <a:solidFill>
                <a:schemeClr val="accent1"/>
              </a:solidFill>
            </a:rPr>
            <a:t>mở</a:t>
          </a:r>
          <a:r>
            <a:rPr lang="en-US" dirty="0">
              <a:solidFill>
                <a:schemeClr val="accent1"/>
              </a:solidFill>
            </a:rPr>
            <a:t> </a:t>
          </a:r>
          <a:r>
            <a:rPr lang="en-US" dirty="0" err="1">
              <a:solidFill>
                <a:schemeClr val="accent1"/>
              </a:solidFill>
            </a:rPr>
            <a:t>của</a:t>
          </a:r>
          <a:r>
            <a:rPr lang="en-US" dirty="0">
              <a:solidFill>
                <a:schemeClr val="accent1"/>
              </a:solidFill>
            </a:rPr>
            <a:t> ô.</a:t>
          </a:r>
        </a:p>
      </dgm:t>
    </dgm:pt>
    <dgm:pt modelId="{E14329D2-8D2F-4955-A420-E9D5025069DB}" type="parTrans" cxnId="{3005B3B5-243E-4597-B373-3A291415EAB5}">
      <dgm:prSet/>
      <dgm:spPr/>
      <dgm:t>
        <a:bodyPr/>
        <a:lstStyle/>
        <a:p>
          <a:endParaRPr lang="en-US"/>
        </a:p>
      </dgm:t>
    </dgm:pt>
    <dgm:pt modelId="{6118553D-7F6E-4202-9DAB-A200CF2D4B3F}" type="sibTrans" cxnId="{3005B3B5-243E-4597-B373-3A291415EAB5}">
      <dgm:prSet/>
      <dgm:spPr/>
      <dgm:t>
        <a:bodyPr/>
        <a:lstStyle/>
        <a:p>
          <a:endParaRPr lang="en-US"/>
        </a:p>
      </dgm:t>
    </dgm:pt>
    <dgm:pt modelId="{0E4AB835-700B-4664-A3F0-570DF820CCB9}" type="pres">
      <dgm:prSet presAssocID="{8FCA5B57-1D4C-4C66-BC1F-500AF2B93027}" presName="linear" presStyleCnt="0">
        <dgm:presLayoutVars>
          <dgm:dir/>
          <dgm:animLvl val="lvl"/>
          <dgm:resizeHandles val="exact"/>
        </dgm:presLayoutVars>
      </dgm:prSet>
      <dgm:spPr/>
    </dgm:pt>
    <dgm:pt modelId="{291BB13F-6AF7-4DA5-99C9-4F6E695AF3B4}" type="pres">
      <dgm:prSet presAssocID="{944515C2-1B2A-41F7-9B8A-8D639F99A492}" presName="parentLin" presStyleCnt="0"/>
      <dgm:spPr/>
    </dgm:pt>
    <dgm:pt modelId="{72817B45-66E1-4A97-9D6C-66314CAF75A4}" type="pres">
      <dgm:prSet presAssocID="{944515C2-1B2A-41F7-9B8A-8D639F99A492}" presName="parentLeftMargin" presStyleLbl="node1" presStyleIdx="0" presStyleCnt="2"/>
      <dgm:spPr/>
    </dgm:pt>
    <dgm:pt modelId="{AE32E3AA-6EAD-4D80-86C9-2D92802831B3}" type="pres">
      <dgm:prSet presAssocID="{944515C2-1B2A-41F7-9B8A-8D639F99A49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73DF724-3A6F-4337-BEE7-9E3873110BFD}" type="pres">
      <dgm:prSet presAssocID="{944515C2-1B2A-41F7-9B8A-8D639F99A492}" presName="negativeSpace" presStyleCnt="0"/>
      <dgm:spPr/>
    </dgm:pt>
    <dgm:pt modelId="{46D3781A-B8E2-47AD-A4D6-109EFCC30C1E}" type="pres">
      <dgm:prSet presAssocID="{944515C2-1B2A-41F7-9B8A-8D639F99A492}" presName="childText" presStyleLbl="conFgAcc1" presStyleIdx="0" presStyleCnt="2">
        <dgm:presLayoutVars>
          <dgm:bulletEnabled val="1"/>
        </dgm:presLayoutVars>
      </dgm:prSet>
      <dgm:spPr/>
    </dgm:pt>
    <dgm:pt modelId="{87D02A52-553E-4337-BB36-C0D0EF03E848}" type="pres">
      <dgm:prSet presAssocID="{621D815B-6628-49F0-BEF1-9C01F91319BE}" presName="spaceBetweenRectangles" presStyleCnt="0"/>
      <dgm:spPr/>
    </dgm:pt>
    <dgm:pt modelId="{2609A1A2-44FB-41B8-8205-E5B329B557BB}" type="pres">
      <dgm:prSet presAssocID="{CEBCAA5C-BC1E-4B10-85F6-97AB8DCCA758}" presName="parentLin" presStyleCnt="0"/>
      <dgm:spPr/>
    </dgm:pt>
    <dgm:pt modelId="{DE682059-A8A4-498D-9E59-44BE8FBCBFFE}" type="pres">
      <dgm:prSet presAssocID="{CEBCAA5C-BC1E-4B10-85F6-97AB8DCCA758}" presName="parentLeftMargin" presStyleLbl="node1" presStyleIdx="0" presStyleCnt="2"/>
      <dgm:spPr/>
    </dgm:pt>
    <dgm:pt modelId="{44677BA8-2CAC-4E9B-B968-3E208E328158}" type="pres">
      <dgm:prSet presAssocID="{CEBCAA5C-BC1E-4B10-85F6-97AB8DCCA75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49AF177-15F8-414A-A6B7-598DD9990B0E}" type="pres">
      <dgm:prSet presAssocID="{CEBCAA5C-BC1E-4B10-85F6-97AB8DCCA758}" presName="negativeSpace" presStyleCnt="0"/>
      <dgm:spPr/>
    </dgm:pt>
    <dgm:pt modelId="{72C9DEB0-3875-4BC0-BAF2-29E633DB015D}" type="pres">
      <dgm:prSet presAssocID="{CEBCAA5C-BC1E-4B10-85F6-97AB8DCCA75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59B0A03-A11B-4E95-8527-5C17A3E56A2F}" srcId="{944515C2-1B2A-41F7-9B8A-8D639F99A492}" destId="{4E98E19B-4426-447E-B3B0-61B18875F762}" srcOrd="1" destOrd="0" parTransId="{B0DD5B0F-B7E5-42A9-95D7-7953FE30AA93}" sibTransId="{2BF2B2D4-61AE-4C09-B59B-4B8FA7321E96}"/>
    <dgm:cxn modelId="{96B6E608-A061-4871-BD3C-DD003B3FC8AF}" type="presOf" srcId="{944515C2-1B2A-41F7-9B8A-8D639F99A492}" destId="{AE32E3AA-6EAD-4D80-86C9-2D92802831B3}" srcOrd="1" destOrd="0" presId="urn:microsoft.com/office/officeart/2005/8/layout/list1"/>
    <dgm:cxn modelId="{CBDB443B-02A1-4DBB-88E0-423C7DF84C59}" srcId="{944515C2-1B2A-41F7-9B8A-8D639F99A492}" destId="{1C175C33-D184-4151-BD70-7F9C7C09416C}" srcOrd="0" destOrd="0" parTransId="{1BBBC89C-FBA4-4329-AA8E-45A647B1D341}" sibTransId="{25AF1CAB-ADD2-47B2-84E4-67D68735CE2B}"/>
    <dgm:cxn modelId="{85CC2865-1E24-414C-A2F3-8AA8B9291D19}" srcId="{8FCA5B57-1D4C-4C66-BC1F-500AF2B93027}" destId="{CEBCAA5C-BC1E-4B10-85F6-97AB8DCCA758}" srcOrd="1" destOrd="0" parTransId="{6B6F4001-5767-4DDD-B435-37BB785CDC78}" sibTransId="{11D37649-D93E-49A4-AD7E-3DE28748BCDD}"/>
    <dgm:cxn modelId="{50362C66-3876-471D-B68A-E67F4B518691}" type="presOf" srcId="{944515C2-1B2A-41F7-9B8A-8D639F99A492}" destId="{72817B45-66E1-4A97-9D6C-66314CAF75A4}" srcOrd="0" destOrd="0" presId="urn:microsoft.com/office/officeart/2005/8/layout/list1"/>
    <dgm:cxn modelId="{EDC4F66F-F52C-4D35-B6EC-5712A81D6F28}" srcId="{CEBCAA5C-BC1E-4B10-85F6-97AB8DCCA758}" destId="{F251A3EF-B46A-45C7-8C6E-F25FDF53089B}" srcOrd="0" destOrd="0" parTransId="{242A8AB4-FD1A-41EE-B8DD-D5B2D4010F9B}" sibTransId="{29C07092-2CB2-4C6E-AA4A-7137E270C045}"/>
    <dgm:cxn modelId="{56F73680-3E30-46AC-8B6F-829110B642E7}" type="presOf" srcId="{CEBCAA5C-BC1E-4B10-85F6-97AB8DCCA758}" destId="{DE682059-A8A4-498D-9E59-44BE8FBCBFFE}" srcOrd="0" destOrd="0" presId="urn:microsoft.com/office/officeart/2005/8/layout/list1"/>
    <dgm:cxn modelId="{A109EC83-123E-4F82-BF3B-0E95266A76CB}" type="presOf" srcId="{AFE9259E-FDC6-4856-9A1F-D7CA66EF9D18}" destId="{72C9DEB0-3875-4BC0-BAF2-29E633DB015D}" srcOrd="0" destOrd="1" presId="urn:microsoft.com/office/officeart/2005/8/layout/list1"/>
    <dgm:cxn modelId="{82BC9487-1908-4231-9A99-CC7B1B5A01A1}" type="presOf" srcId="{1C175C33-D184-4151-BD70-7F9C7C09416C}" destId="{46D3781A-B8E2-47AD-A4D6-109EFCC30C1E}" srcOrd="0" destOrd="0" presId="urn:microsoft.com/office/officeart/2005/8/layout/list1"/>
    <dgm:cxn modelId="{7DE553A0-80F1-47A2-9E09-7DD38EAFC6B4}" type="presOf" srcId="{F251A3EF-B46A-45C7-8C6E-F25FDF53089B}" destId="{72C9DEB0-3875-4BC0-BAF2-29E633DB015D}" srcOrd="0" destOrd="0" presId="urn:microsoft.com/office/officeart/2005/8/layout/list1"/>
    <dgm:cxn modelId="{EC402CA7-7873-4E34-8B4C-DFF5D7DDD6FC}" type="presOf" srcId="{8FCA5B57-1D4C-4C66-BC1F-500AF2B93027}" destId="{0E4AB835-700B-4664-A3F0-570DF820CCB9}" srcOrd="0" destOrd="0" presId="urn:microsoft.com/office/officeart/2005/8/layout/list1"/>
    <dgm:cxn modelId="{3F0999A8-7989-470E-8CA1-F85E8D3D2F16}" srcId="{8FCA5B57-1D4C-4C66-BC1F-500AF2B93027}" destId="{944515C2-1B2A-41F7-9B8A-8D639F99A492}" srcOrd="0" destOrd="0" parTransId="{8A9690A6-DB4B-43F4-A4BA-6F24AA527964}" sibTransId="{621D815B-6628-49F0-BEF1-9C01F91319BE}"/>
    <dgm:cxn modelId="{3005B3B5-243E-4597-B373-3A291415EAB5}" srcId="{CEBCAA5C-BC1E-4B10-85F6-97AB8DCCA758}" destId="{AFE9259E-FDC6-4856-9A1F-D7CA66EF9D18}" srcOrd="1" destOrd="0" parTransId="{E14329D2-8D2F-4955-A420-E9D5025069DB}" sibTransId="{6118553D-7F6E-4202-9DAB-A200CF2D4B3F}"/>
    <dgm:cxn modelId="{481B90BD-6141-4273-AB83-030E5A2FA2C7}" type="presOf" srcId="{CEBCAA5C-BC1E-4B10-85F6-97AB8DCCA758}" destId="{44677BA8-2CAC-4E9B-B968-3E208E328158}" srcOrd="1" destOrd="0" presId="urn:microsoft.com/office/officeart/2005/8/layout/list1"/>
    <dgm:cxn modelId="{85E41BDF-438F-43B0-8BD0-8D291006941B}" type="presOf" srcId="{4E98E19B-4426-447E-B3B0-61B18875F762}" destId="{46D3781A-B8E2-47AD-A4D6-109EFCC30C1E}" srcOrd="0" destOrd="1" presId="urn:microsoft.com/office/officeart/2005/8/layout/list1"/>
    <dgm:cxn modelId="{C6ED5B73-E2E0-48FB-9670-ABA864BF986D}" type="presParOf" srcId="{0E4AB835-700B-4664-A3F0-570DF820CCB9}" destId="{291BB13F-6AF7-4DA5-99C9-4F6E695AF3B4}" srcOrd="0" destOrd="0" presId="urn:microsoft.com/office/officeart/2005/8/layout/list1"/>
    <dgm:cxn modelId="{B22A5C82-93CC-4D6C-925E-4318E0851846}" type="presParOf" srcId="{291BB13F-6AF7-4DA5-99C9-4F6E695AF3B4}" destId="{72817B45-66E1-4A97-9D6C-66314CAF75A4}" srcOrd="0" destOrd="0" presId="urn:microsoft.com/office/officeart/2005/8/layout/list1"/>
    <dgm:cxn modelId="{71819D1E-3E1F-4A36-AC0B-45E744297FE7}" type="presParOf" srcId="{291BB13F-6AF7-4DA5-99C9-4F6E695AF3B4}" destId="{AE32E3AA-6EAD-4D80-86C9-2D92802831B3}" srcOrd="1" destOrd="0" presId="urn:microsoft.com/office/officeart/2005/8/layout/list1"/>
    <dgm:cxn modelId="{A0E550A2-240A-4035-9901-EAE8D5CCB1C2}" type="presParOf" srcId="{0E4AB835-700B-4664-A3F0-570DF820CCB9}" destId="{D73DF724-3A6F-4337-BEE7-9E3873110BFD}" srcOrd="1" destOrd="0" presId="urn:microsoft.com/office/officeart/2005/8/layout/list1"/>
    <dgm:cxn modelId="{88E9CC4B-4BB6-4FB3-A156-8473CC3505D0}" type="presParOf" srcId="{0E4AB835-700B-4664-A3F0-570DF820CCB9}" destId="{46D3781A-B8E2-47AD-A4D6-109EFCC30C1E}" srcOrd="2" destOrd="0" presId="urn:microsoft.com/office/officeart/2005/8/layout/list1"/>
    <dgm:cxn modelId="{B4898F90-384A-48E0-9885-083C72CA7F5A}" type="presParOf" srcId="{0E4AB835-700B-4664-A3F0-570DF820CCB9}" destId="{87D02A52-553E-4337-BB36-C0D0EF03E848}" srcOrd="3" destOrd="0" presId="urn:microsoft.com/office/officeart/2005/8/layout/list1"/>
    <dgm:cxn modelId="{272F9E96-C58C-46A6-8D36-6DC4D9A55D42}" type="presParOf" srcId="{0E4AB835-700B-4664-A3F0-570DF820CCB9}" destId="{2609A1A2-44FB-41B8-8205-E5B329B557BB}" srcOrd="4" destOrd="0" presId="urn:microsoft.com/office/officeart/2005/8/layout/list1"/>
    <dgm:cxn modelId="{554D2AFD-0494-4697-B846-791CAD94D49D}" type="presParOf" srcId="{2609A1A2-44FB-41B8-8205-E5B329B557BB}" destId="{DE682059-A8A4-498D-9E59-44BE8FBCBFFE}" srcOrd="0" destOrd="0" presId="urn:microsoft.com/office/officeart/2005/8/layout/list1"/>
    <dgm:cxn modelId="{615BC004-78F4-4CB8-8F76-29D8EDA3A4D7}" type="presParOf" srcId="{2609A1A2-44FB-41B8-8205-E5B329B557BB}" destId="{44677BA8-2CAC-4E9B-B968-3E208E328158}" srcOrd="1" destOrd="0" presId="urn:microsoft.com/office/officeart/2005/8/layout/list1"/>
    <dgm:cxn modelId="{3C0926FE-050B-49AC-BC92-F3C4C7CB074D}" type="presParOf" srcId="{0E4AB835-700B-4664-A3F0-570DF820CCB9}" destId="{B49AF177-15F8-414A-A6B7-598DD9990B0E}" srcOrd="5" destOrd="0" presId="urn:microsoft.com/office/officeart/2005/8/layout/list1"/>
    <dgm:cxn modelId="{28F170D9-EC61-43B1-80FE-453282171F2F}" type="presParOf" srcId="{0E4AB835-700B-4664-A3F0-570DF820CCB9}" destId="{72C9DEB0-3875-4BC0-BAF2-29E633DB015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7261C-F68F-430C-96E2-A8C4F5BCB47B}">
      <dsp:nvSpPr>
        <dsp:cNvPr id="0" name=""/>
        <dsp:cNvSpPr/>
      </dsp:nvSpPr>
      <dsp:spPr>
        <a:xfrm>
          <a:off x="0" y="735828"/>
          <a:ext cx="5027890" cy="79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Giới thiệu trò ch</a:t>
          </a:r>
          <a:r>
            <a:rPr lang="vi-VN" sz="3400" kern="1200"/>
            <a:t>ơ</a:t>
          </a:r>
          <a:r>
            <a:rPr lang="en-US" sz="3400" kern="1200"/>
            <a:t>i gỡ mìn</a:t>
          </a:r>
        </a:p>
      </dsp:txBody>
      <dsp:txXfrm>
        <a:off x="38838" y="774666"/>
        <a:ext cx="4950214" cy="717924"/>
      </dsp:txXfrm>
    </dsp:sp>
    <dsp:sp modelId="{0294A8FE-5028-48D8-B45B-C231C409DC7F}">
      <dsp:nvSpPr>
        <dsp:cNvPr id="0" name=""/>
        <dsp:cNvSpPr/>
      </dsp:nvSpPr>
      <dsp:spPr>
        <a:xfrm>
          <a:off x="0" y="1629348"/>
          <a:ext cx="5027890" cy="795600"/>
        </a:xfrm>
        <a:prstGeom prst="roundRect">
          <a:avLst/>
        </a:prstGeom>
        <a:solidFill>
          <a:schemeClr val="accent2">
            <a:hueOff val="-629465"/>
            <a:satOff val="11712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Phân tích trò ch</a:t>
          </a:r>
          <a:r>
            <a:rPr lang="vi-VN" sz="3400" kern="1200"/>
            <a:t>ơ</a:t>
          </a:r>
          <a:r>
            <a:rPr lang="en-US" sz="3400" kern="1200"/>
            <a:t>i</a:t>
          </a:r>
        </a:p>
      </dsp:txBody>
      <dsp:txXfrm>
        <a:off x="38838" y="1668186"/>
        <a:ext cx="4950214" cy="717924"/>
      </dsp:txXfrm>
    </dsp:sp>
    <dsp:sp modelId="{D62BB372-3198-4D06-86AB-3BB9A220120E}">
      <dsp:nvSpPr>
        <dsp:cNvPr id="0" name=""/>
        <dsp:cNvSpPr/>
      </dsp:nvSpPr>
      <dsp:spPr>
        <a:xfrm>
          <a:off x="0" y="2522869"/>
          <a:ext cx="5027890" cy="795600"/>
        </a:xfrm>
        <a:prstGeom prst="roundRect">
          <a:avLst/>
        </a:prstGeom>
        <a:solidFill>
          <a:schemeClr val="accent2">
            <a:hueOff val="-1258930"/>
            <a:satOff val="23424"/>
            <a:lumOff val="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Thiết kế trò ch</a:t>
          </a:r>
          <a:r>
            <a:rPr lang="vi-VN" sz="3400" kern="1200"/>
            <a:t>ơ</a:t>
          </a:r>
          <a:r>
            <a:rPr lang="en-US" sz="3400" kern="1200"/>
            <a:t>i</a:t>
          </a:r>
        </a:p>
      </dsp:txBody>
      <dsp:txXfrm>
        <a:off x="38838" y="2561707"/>
        <a:ext cx="4950214" cy="717924"/>
      </dsp:txXfrm>
    </dsp:sp>
    <dsp:sp modelId="{1037C5ED-F13E-4C33-97D9-24CF2F1D1673}">
      <dsp:nvSpPr>
        <dsp:cNvPr id="0" name=""/>
        <dsp:cNvSpPr/>
      </dsp:nvSpPr>
      <dsp:spPr>
        <a:xfrm>
          <a:off x="0" y="3416389"/>
          <a:ext cx="5027890" cy="795600"/>
        </a:xfrm>
        <a:prstGeom prst="roundRect">
          <a:avLst/>
        </a:prstGeom>
        <a:solidFill>
          <a:schemeClr val="accent2">
            <a:hueOff val="-1888395"/>
            <a:satOff val="35136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Demo</a:t>
          </a:r>
        </a:p>
      </dsp:txBody>
      <dsp:txXfrm>
        <a:off x="38838" y="3455227"/>
        <a:ext cx="4950214" cy="717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3781A-B8E2-47AD-A4D6-109EFCC30C1E}">
      <dsp:nvSpPr>
        <dsp:cNvPr id="0" name=""/>
        <dsp:cNvSpPr/>
      </dsp:nvSpPr>
      <dsp:spPr>
        <a:xfrm>
          <a:off x="0" y="346983"/>
          <a:ext cx="5027890" cy="1919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220" tIns="479044" rIns="390220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chemeClr val="accent1"/>
              </a:solidFill>
            </a:rPr>
            <a:t>+ </a:t>
          </a:r>
          <a:r>
            <a:rPr lang="en-US" sz="2300" kern="1200" dirty="0" err="1">
              <a:solidFill>
                <a:schemeClr val="accent1"/>
              </a:solidFill>
            </a:rPr>
            <a:t>Sử</a:t>
          </a:r>
          <a:r>
            <a:rPr lang="en-US" sz="2300" kern="1200" dirty="0">
              <a:solidFill>
                <a:schemeClr val="accent1"/>
              </a:solidFill>
            </a:rPr>
            <a:t> </a:t>
          </a:r>
          <a:r>
            <a:rPr lang="en-US" sz="2300" kern="1200" dirty="0" err="1">
              <a:solidFill>
                <a:schemeClr val="accent1"/>
              </a:solidFill>
            </a:rPr>
            <a:t>dụng</a:t>
          </a:r>
          <a:r>
            <a:rPr lang="en-US" sz="2300" kern="1200" dirty="0">
              <a:solidFill>
                <a:schemeClr val="accent1"/>
              </a:solidFill>
            </a:rPr>
            <a:t> </a:t>
          </a:r>
          <a:r>
            <a:rPr lang="en-US" sz="2300" kern="1200" dirty="0" err="1">
              <a:solidFill>
                <a:schemeClr val="accent1"/>
              </a:solidFill>
            </a:rPr>
            <a:t>mảng</a:t>
          </a:r>
          <a:r>
            <a:rPr lang="en-US" sz="2300" kern="1200" dirty="0">
              <a:solidFill>
                <a:schemeClr val="accent1"/>
              </a:solidFill>
            </a:rPr>
            <a:t> 2 </a:t>
          </a:r>
          <a:r>
            <a:rPr lang="en-US" sz="2300" kern="1200" dirty="0" err="1">
              <a:solidFill>
                <a:schemeClr val="accent1"/>
              </a:solidFill>
            </a:rPr>
            <a:t>chiều</a:t>
          </a:r>
          <a:r>
            <a:rPr lang="en-US" sz="2300" kern="1200" dirty="0">
              <a:solidFill>
                <a:schemeClr val="accent1"/>
              </a:solidFill>
            </a:rPr>
            <a:t> </a:t>
          </a:r>
          <a:r>
            <a:rPr lang="en-US" sz="2300" kern="1200" dirty="0" err="1">
              <a:solidFill>
                <a:schemeClr val="accent1"/>
              </a:solidFill>
            </a:rPr>
            <a:t>để</a:t>
          </a:r>
          <a:r>
            <a:rPr lang="en-US" sz="2300" kern="1200" dirty="0">
              <a:solidFill>
                <a:schemeClr val="accent1"/>
              </a:solidFill>
            </a:rPr>
            <a:t> l</a:t>
          </a:r>
          <a:r>
            <a:rPr lang="vi-VN" sz="2300" kern="1200" dirty="0">
              <a:solidFill>
                <a:schemeClr val="accent1"/>
              </a:solidFill>
            </a:rPr>
            <a:t>ư</a:t>
          </a:r>
          <a:r>
            <a:rPr lang="en-US" sz="2300" kern="1200" dirty="0">
              <a:solidFill>
                <a:schemeClr val="accent1"/>
              </a:solidFill>
            </a:rPr>
            <a:t>u </a:t>
          </a:r>
          <a:r>
            <a:rPr lang="en-US" sz="2300" kern="1200" dirty="0" err="1">
              <a:solidFill>
                <a:schemeClr val="accent1"/>
              </a:solidFill>
            </a:rPr>
            <a:t>bản</a:t>
          </a:r>
          <a:r>
            <a:rPr lang="en-US" sz="2300" kern="1200" dirty="0">
              <a:solidFill>
                <a:schemeClr val="accent1"/>
              </a:solidFill>
            </a:rPr>
            <a:t> </a:t>
          </a:r>
          <a:r>
            <a:rPr lang="en-US" sz="2300" kern="1200" dirty="0" err="1">
              <a:solidFill>
                <a:schemeClr val="accent1"/>
              </a:solidFill>
            </a:rPr>
            <a:t>đồ</a:t>
          </a:r>
          <a:r>
            <a:rPr lang="en-US" sz="2300" kern="1200" dirty="0">
              <a:solidFill>
                <a:schemeClr val="accent1"/>
              </a:solidFill>
            </a:rPr>
            <a:t> </a:t>
          </a:r>
          <a:r>
            <a:rPr lang="en-US" sz="2300" kern="1200" dirty="0" err="1">
              <a:solidFill>
                <a:schemeClr val="accent1"/>
              </a:solidFill>
            </a:rPr>
            <a:t>mìn</a:t>
          </a:r>
          <a:r>
            <a:rPr lang="en-US" sz="2300" kern="1200" dirty="0">
              <a:solidFill>
                <a:schemeClr val="accent1"/>
              </a:solidFill>
            </a:rPr>
            <a:t>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chemeClr val="accent1"/>
              </a:solidFill>
            </a:rPr>
            <a:t>+ </a:t>
          </a:r>
          <a:r>
            <a:rPr lang="en-US" sz="2300" kern="1200" dirty="0" err="1">
              <a:solidFill>
                <a:schemeClr val="accent1"/>
              </a:solidFill>
            </a:rPr>
            <a:t>Mỗi</a:t>
          </a:r>
          <a:r>
            <a:rPr lang="en-US" sz="2300" kern="1200" dirty="0">
              <a:solidFill>
                <a:schemeClr val="accent1"/>
              </a:solidFill>
            </a:rPr>
            <a:t> </a:t>
          </a:r>
          <a:r>
            <a:rPr lang="en-US" sz="2300" kern="1200" dirty="0" err="1">
              <a:solidFill>
                <a:schemeClr val="accent1"/>
              </a:solidFill>
            </a:rPr>
            <a:t>phần</a:t>
          </a:r>
          <a:r>
            <a:rPr lang="en-US" sz="2300" kern="1200" dirty="0">
              <a:solidFill>
                <a:schemeClr val="accent1"/>
              </a:solidFill>
            </a:rPr>
            <a:t> </a:t>
          </a:r>
          <a:r>
            <a:rPr lang="en-US" sz="2300" kern="1200" dirty="0" err="1">
              <a:solidFill>
                <a:schemeClr val="accent1"/>
              </a:solidFill>
            </a:rPr>
            <a:t>tử</a:t>
          </a:r>
          <a:r>
            <a:rPr lang="en-US" sz="2300" kern="1200" dirty="0">
              <a:solidFill>
                <a:schemeClr val="accent1"/>
              </a:solidFill>
            </a:rPr>
            <a:t> </a:t>
          </a:r>
          <a:r>
            <a:rPr lang="en-US" sz="2300" kern="1200" dirty="0" err="1">
              <a:solidFill>
                <a:schemeClr val="accent1"/>
              </a:solidFill>
            </a:rPr>
            <a:t>của</a:t>
          </a:r>
          <a:r>
            <a:rPr lang="en-US" sz="2300" kern="1200" dirty="0">
              <a:solidFill>
                <a:schemeClr val="accent1"/>
              </a:solidFill>
            </a:rPr>
            <a:t> </a:t>
          </a:r>
          <a:r>
            <a:rPr lang="en-US" sz="2300" kern="1200" dirty="0" err="1">
              <a:solidFill>
                <a:schemeClr val="accent1"/>
              </a:solidFill>
            </a:rPr>
            <a:t>mảng</a:t>
          </a:r>
          <a:r>
            <a:rPr lang="en-US" sz="2300" kern="1200" dirty="0">
              <a:solidFill>
                <a:schemeClr val="accent1"/>
              </a:solidFill>
            </a:rPr>
            <a:t> l</a:t>
          </a:r>
          <a:r>
            <a:rPr lang="vi-VN" sz="2300" kern="1200" dirty="0">
              <a:solidFill>
                <a:schemeClr val="accent1"/>
              </a:solidFill>
            </a:rPr>
            <a:t>ư</a:t>
          </a:r>
          <a:r>
            <a:rPr lang="en-US" sz="2300" kern="1200" dirty="0">
              <a:solidFill>
                <a:schemeClr val="accent1"/>
              </a:solidFill>
            </a:rPr>
            <a:t>u </a:t>
          </a:r>
          <a:r>
            <a:rPr lang="en-US" sz="2300" kern="1200" dirty="0" err="1">
              <a:solidFill>
                <a:schemeClr val="accent1"/>
              </a:solidFill>
            </a:rPr>
            <a:t>số</a:t>
          </a:r>
          <a:r>
            <a:rPr lang="en-US" sz="2300" kern="1200" dirty="0">
              <a:solidFill>
                <a:schemeClr val="accent1"/>
              </a:solidFill>
            </a:rPr>
            <a:t> </a:t>
          </a:r>
          <a:r>
            <a:rPr lang="en-US" sz="2300" kern="1200" dirty="0" err="1">
              <a:solidFill>
                <a:schemeClr val="accent1"/>
              </a:solidFill>
            </a:rPr>
            <a:t>mìn</a:t>
          </a:r>
          <a:r>
            <a:rPr lang="en-US" sz="2300" kern="1200" dirty="0">
              <a:solidFill>
                <a:schemeClr val="accent1"/>
              </a:solidFill>
            </a:rPr>
            <a:t> </a:t>
          </a:r>
          <a:r>
            <a:rPr lang="en-US" sz="2300" kern="1200" dirty="0" err="1">
              <a:solidFill>
                <a:schemeClr val="accent1"/>
              </a:solidFill>
            </a:rPr>
            <a:t>xung</a:t>
          </a:r>
          <a:r>
            <a:rPr lang="en-US" sz="2300" kern="1200" dirty="0">
              <a:solidFill>
                <a:schemeClr val="accent1"/>
              </a:solidFill>
            </a:rPr>
            <a:t> </a:t>
          </a:r>
          <a:r>
            <a:rPr lang="en-US" sz="2300" kern="1200" dirty="0" err="1">
              <a:solidFill>
                <a:schemeClr val="accent1"/>
              </a:solidFill>
            </a:rPr>
            <a:t>quanh</a:t>
          </a:r>
          <a:r>
            <a:rPr lang="en-US" sz="2300" kern="1200" dirty="0">
              <a:solidFill>
                <a:schemeClr val="accent1"/>
              </a:solidFill>
            </a:rPr>
            <a:t>.</a:t>
          </a:r>
        </a:p>
      </dsp:txBody>
      <dsp:txXfrm>
        <a:off x="0" y="346983"/>
        <a:ext cx="5027890" cy="1919925"/>
      </dsp:txXfrm>
    </dsp:sp>
    <dsp:sp modelId="{AE32E3AA-6EAD-4D80-86C9-2D92802831B3}">
      <dsp:nvSpPr>
        <dsp:cNvPr id="0" name=""/>
        <dsp:cNvSpPr/>
      </dsp:nvSpPr>
      <dsp:spPr>
        <a:xfrm>
          <a:off x="251394" y="7503"/>
          <a:ext cx="3519523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030" tIns="0" rIns="13303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Bản</a:t>
          </a:r>
          <a:r>
            <a:rPr lang="en-US" sz="2300" kern="1200" dirty="0"/>
            <a:t> </a:t>
          </a:r>
          <a:r>
            <a:rPr lang="en-US" sz="2300" kern="1200" dirty="0" err="1"/>
            <a:t>đồ</a:t>
          </a:r>
          <a:r>
            <a:rPr lang="en-US" sz="2300" kern="1200" dirty="0"/>
            <a:t> </a:t>
          </a:r>
          <a:r>
            <a:rPr lang="en-US" sz="2300" kern="1200" dirty="0" err="1"/>
            <a:t>mìn</a:t>
          </a:r>
          <a:r>
            <a:rPr lang="en-US" sz="2300" kern="1200" dirty="0"/>
            <a:t>:</a:t>
          </a:r>
        </a:p>
      </dsp:txBody>
      <dsp:txXfrm>
        <a:off x="284538" y="40647"/>
        <a:ext cx="3453235" cy="612672"/>
      </dsp:txXfrm>
    </dsp:sp>
    <dsp:sp modelId="{72C9DEB0-3875-4BC0-BAF2-29E633DB015D}">
      <dsp:nvSpPr>
        <dsp:cNvPr id="0" name=""/>
        <dsp:cNvSpPr/>
      </dsp:nvSpPr>
      <dsp:spPr>
        <a:xfrm>
          <a:off x="0" y="2730588"/>
          <a:ext cx="5027890" cy="2209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888395"/>
              <a:satOff val="35136"/>
              <a:lumOff val="47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220" tIns="479044" rIns="390220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chemeClr val="accent1"/>
              </a:solidFill>
            </a:rPr>
            <a:t>+ </a:t>
          </a:r>
          <a:r>
            <a:rPr lang="en-US" sz="2300" kern="1200" dirty="0" err="1">
              <a:solidFill>
                <a:schemeClr val="accent1"/>
              </a:solidFill>
            </a:rPr>
            <a:t>Sử</a:t>
          </a:r>
          <a:r>
            <a:rPr lang="en-US" sz="2300" kern="1200" dirty="0">
              <a:solidFill>
                <a:schemeClr val="accent1"/>
              </a:solidFill>
            </a:rPr>
            <a:t> </a:t>
          </a:r>
          <a:r>
            <a:rPr lang="en-US" sz="2300" kern="1200" dirty="0" err="1">
              <a:solidFill>
                <a:schemeClr val="accent1"/>
              </a:solidFill>
            </a:rPr>
            <a:t>dụng</a:t>
          </a:r>
          <a:r>
            <a:rPr lang="en-US" sz="2300" kern="1200" dirty="0">
              <a:solidFill>
                <a:schemeClr val="accent1"/>
              </a:solidFill>
            </a:rPr>
            <a:t> </a:t>
          </a:r>
          <a:r>
            <a:rPr lang="en-US" sz="2300" kern="1200" dirty="0" err="1">
              <a:solidFill>
                <a:schemeClr val="accent1"/>
              </a:solidFill>
            </a:rPr>
            <a:t>mảng</a:t>
          </a:r>
          <a:r>
            <a:rPr lang="en-US" sz="2300" kern="1200" dirty="0">
              <a:solidFill>
                <a:schemeClr val="accent1"/>
              </a:solidFill>
            </a:rPr>
            <a:t> 2 </a:t>
          </a:r>
          <a:r>
            <a:rPr lang="en-US" sz="2300" kern="1200" dirty="0" err="1">
              <a:solidFill>
                <a:schemeClr val="accent1"/>
              </a:solidFill>
            </a:rPr>
            <a:t>chiều</a:t>
          </a:r>
          <a:r>
            <a:rPr lang="en-US" sz="2300" kern="1200" dirty="0">
              <a:solidFill>
                <a:schemeClr val="accent1"/>
              </a:solidFill>
            </a:rPr>
            <a:t> </a:t>
          </a:r>
          <a:r>
            <a:rPr lang="en-US" sz="2300" kern="1200" dirty="0" err="1">
              <a:solidFill>
                <a:schemeClr val="accent1"/>
              </a:solidFill>
            </a:rPr>
            <a:t>để</a:t>
          </a:r>
          <a:r>
            <a:rPr lang="en-US" sz="2300" kern="1200" dirty="0">
              <a:solidFill>
                <a:schemeClr val="accent1"/>
              </a:solidFill>
            </a:rPr>
            <a:t> l</a:t>
          </a:r>
          <a:r>
            <a:rPr lang="vi-VN" sz="2300" kern="1200" dirty="0">
              <a:solidFill>
                <a:schemeClr val="accent1"/>
              </a:solidFill>
            </a:rPr>
            <a:t>ư</a:t>
          </a:r>
          <a:r>
            <a:rPr lang="en-US" sz="2300" kern="1200" dirty="0">
              <a:solidFill>
                <a:schemeClr val="accent1"/>
              </a:solidFill>
            </a:rPr>
            <a:t>u </a:t>
          </a:r>
          <a:r>
            <a:rPr lang="en-US" sz="2300" kern="1200" dirty="0" err="1">
              <a:solidFill>
                <a:schemeClr val="accent1"/>
              </a:solidFill>
            </a:rPr>
            <a:t>trạng</a:t>
          </a:r>
          <a:r>
            <a:rPr lang="en-US" sz="2300" kern="1200" dirty="0">
              <a:solidFill>
                <a:schemeClr val="accent1"/>
              </a:solidFill>
            </a:rPr>
            <a:t> </a:t>
          </a:r>
          <a:r>
            <a:rPr lang="en-US" sz="2300" kern="1200" dirty="0" err="1">
              <a:solidFill>
                <a:schemeClr val="accent1"/>
              </a:solidFill>
            </a:rPr>
            <a:t>thái</a:t>
          </a:r>
          <a:r>
            <a:rPr lang="en-US" sz="2300" kern="1200" dirty="0">
              <a:solidFill>
                <a:schemeClr val="accent1"/>
              </a:solidFill>
            </a:rPr>
            <a:t> </a:t>
          </a:r>
          <a:r>
            <a:rPr lang="en-US" sz="2300" kern="1200" dirty="0" err="1">
              <a:solidFill>
                <a:schemeClr val="accent1"/>
              </a:solidFill>
            </a:rPr>
            <a:t>đóng</a:t>
          </a:r>
          <a:r>
            <a:rPr lang="en-US" sz="2300" kern="1200" dirty="0">
              <a:solidFill>
                <a:schemeClr val="accent1"/>
              </a:solidFill>
            </a:rPr>
            <a:t> </a:t>
          </a:r>
          <a:r>
            <a:rPr lang="en-US" sz="2300" kern="1200" dirty="0" err="1">
              <a:solidFill>
                <a:schemeClr val="accent1"/>
              </a:solidFill>
            </a:rPr>
            <a:t>mở</a:t>
          </a:r>
          <a:r>
            <a:rPr lang="en-US" sz="2300" kern="1200" dirty="0">
              <a:solidFill>
                <a:schemeClr val="accent1"/>
              </a:solidFill>
            </a:rPr>
            <a:t> </a:t>
          </a:r>
          <a:r>
            <a:rPr lang="en-US" sz="2300" kern="1200" dirty="0" err="1">
              <a:solidFill>
                <a:schemeClr val="accent1"/>
              </a:solidFill>
            </a:rPr>
            <a:t>của</a:t>
          </a:r>
          <a:r>
            <a:rPr lang="en-US" sz="2300" kern="1200" dirty="0">
              <a:solidFill>
                <a:schemeClr val="accent1"/>
              </a:solidFill>
            </a:rPr>
            <a:t> ô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chemeClr val="accent1"/>
              </a:solidFill>
            </a:rPr>
            <a:t>+ </a:t>
          </a:r>
          <a:r>
            <a:rPr lang="en-US" sz="2300" kern="1200" dirty="0" err="1">
              <a:solidFill>
                <a:schemeClr val="accent1"/>
              </a:solidFill>
            </a:rPr>
            <a:t>Mỗi</a:t>
          </a:r>
          <a:r>
            <a:rPr lang="en-US" sz="2300" kern="1200" dirty="0">
              <a:solidFill>
                <a:schemeClr val="accent1"/>
              </a:solidFill>
            </a:rPr>
            <a:t> </a:t>
          </a:r>
          <a:r>
            <a:rPr lang="en-US" sz="2300" kern="1200" dirty="0" err="1">
              <a:solidFill>
                <a:schemeClr val="accent1"/>
              </a:solidFill>
            </a:rPr>
            <a:t>phần</a:t>
          </a:r>
          <a:r>
            <a:rPr lang="en-US" sz="2300" kern="1200" dirty="0">
              <a:solidFill>
                <a:schemeClr val="accent1"/>
              </a:solidFill>
            </a:rPr>
            <a:t> </a:t>
          </a:r>
          <a:r>
            <a:rPr lang="en-US" sz="2300" kern="1200" dirty="0" err="1">
              <a:solidFill>
                <a:schemeClr val="accent1"/>
              </a:solidFill>
            </a:rPr>
            <a:t>tử</a:t>
          </a:r>
          <a:r>
            <a:rPr lang="en-US" sz="2300" kern="1200" dirty="0">
              <a:solidFill>
                <a:schemeClr val="accent1"/>
              </a:solidFill>
            </a:rPr>
            <a:t> </a:t>
          </a:r>
          <a:r>
            <a:rPr lang="en-US" sz="2300" kern="1200" dirty="0" err="1">
              <a:solidFill>
                <a:schemeClr val="accent1"/>
              </a:solidFill>
            </a:rPr>
            <a:t>của</a:t>
          </a:r>
          <a:r>
            <a:rPr lang="en-US" sz="2300" kern="1200" dirty="0">
              <a:solidFill>
                <a:schemeClr val="accent1"/>
              </a:solidFill>
            </a:rPr>
            <a:t> </a:t>
          </a:r>
          <a:r>
            <a:rPr lang="en-US" sz="2300" kern="1200" dirty="0" err="1">
              <a:solidFill>
                <a:schemeClr val="accent1"/>
              </a:solidFill>
            </a:rPr>
            <a:t>mảng</a:t>
          </a:r>
          <a:r>
            <a:rPr lang="en-US" sz="2300" kern="1200" dirty="0">
              <a:solidFill>
                <a:schemeClr val="accent1"/>
              </a:solidFill>
            </a:rPr>
            <a:t> l</a:t>
          </a:r>
          <a:r>
            <a:rPr lang="vi-VN" sz="2300" kern="1200" dirty="0">
              <a:solidFill>
                <a:schemeClr val="accent1"/>
              </a:solidFill>
            </a:rPr>
            <a:t>ư</a:t>
          </a:r>
          <a:r>
            <a:rPr lang="en-US" sz="2300" kern="1200" dirty="0">
              <a:solidFill>
                <a:schemeClr val="accent1"/>
              </a:solidFill>
            </a:rPr>
            <a:t>u </a:t>
          </a:r>
          <a:r>
            <a:rPr lang="en-US" sz="2300" kern="1200" dirty="0" err="1">
              <a:solidFill>
                <a:schemeClr val="accent1"/>
              </a:solidFill>
            </a:rPr>
            <a:t>số</a:t>
          </a:r>
          <a:r>
            <a:rPr lang="en-US" sz="2300" kern="1200" dirty="0">
              <a:solidFill>
                <a:schemeClr val="accent1"/>
              </a:solidFill>
            </a:rPr>
            <a:t> 0 </a:t>
          </a:r>
          <a:r>
            <a:rPr lang="en-US" sz="2300" kern="1200" dirty="0" err="1">
              <a:solidFill>
                <a:schemeClr val="accent1"/>
              </a:solidFill>
            </a:rPr>
            <a:t>hoặc</a:t>
          </a:r>
          <a:r>
            <a:rPr lang="en-US" sz="2300" kern="1200" dirty="0">
              <a:solidFill>
                <a:schemeClr val="accent1"/>
              </a:solidFill>
            </a:rPr>
            <a:t> 1 </a:t>
          </a:r>
          <a:r>
            <a:rPr lang="en-US" sz="2300" kern="1200" dirty="0" err="1">
              <a:solidFill>
                <a:schemeClr val="accent1"/>
              </a:solidFill>
            </a:rPr>
            <a:t>chỉ</a:t>
          </a:r>
          <a:r>
            <a:rPr lang="en-US" sz="2300" kern="1200" dirty="0">
              <a:solidFill>
                <a:schemeClr val="accent1"/>
              </a:solidFill>
            </a:rPr>
            <a:t> </a:t>
          </a:r>
          <a:r>
            <a:rPr lang="en-US" sz="2300" kern="1200" dirty="0" err="1">
              <a:solidFill>
                <a:schemeClr val="accent1"/>
              </a:solidFill>
            </a:rPr>
            <a:t>thị</a:t>
          </a:r>
          <a:r>
            <a:rPr lang="en-US" sz="2300" kern="1200" dirty="0">
              <a:solidFill>
                <a:schemeClr val="accent1"/>
              </a:solidFill>
            </a:rPr>
            <a:t> </a:t>
          </a:r>
          <a:r>
            <a:rPr lang="en-US" sz="2300" kern="1200" dirty="0" err="1">
              <a:solidFill>
                <a:schemeClr val="accent1"/>
              </a:solidFill>
            </a:rPr>
            <a:t>trạng</a:t>
          </a:r>
          <a:r>
            <a:rPr lang="en-US" sz="2300" kern="1200" dirty="0">
              <a:solidFill>
                <a:schemeClr val="accent1"/>
              </a:solidFill>
            </a:rPr>
            <a:t> </a:t>
          </a:r>
          <a:r>
            <a:rPr lang="en-US" sz="2300" kern="1200" dirty="0" err="1">
              <a:solidFill>
                <a:schemeClr val="accent1"/>
              </a:solidFill>
            </a:rPr>
            <a:t>thái</a:t>
          </a:r>
          <a:r>
            <a:rPr lang="en-US" sz="2300" kern="1200" dirty="0">
              <a:solidFill>
                <a:schemeClr val="accent1"/>
              </a:solidFill>
            </a:rPr>
            <a:t> </a:t>
          </a:r>
          <a:r>
            <a:rPr lang="en-US" sz="2300" kern="1200" dirty="0" err="1">
              <a:solidFill>
                <a:schemeClr val="accent1"/>
              </a:solidFill>
            </a:rPr>
            <a:t>đóng</a:t>
          </a:r>
          <a:r>
            <a:rPr lang="en-US" sz="2300" kern="1200" dirty="0">
              <a:solidFill>
                <a:schemeClr val="accent1"/>
              </a:solidFill>
            </a:rPr>
            <a:t> </a:t>
          </a:r>
          <a:r>
            <a:rPr lang="en-US" sz="2300" kern="1200" dirty="0" err="1">
              <a:solidFill>
                <a:schemeClr val="accent1"/>
              </a:solidFill>
            </a:rPr>
            <a:t>mở</a:t>
          </a:r>
          <a:r>
            <a:rPr lang="en-US" sz="2300" kern="1200" dirty="0">
              <a:solidFill>
                <a:schemeClr val="accent1"/>
              </a:solidFill>
            </a:rPr>
            <a:t> </a:t>
          </a:r>
          <a:r>
            <a:rPr lang="en-US" sz="2300" kern="1200" dirty="0" err="1">
              <a:solidFill>
                <a:schemeClr val="accent1"/>
              </a:solidFill>
            </a:rPr>
            <a:t>của</a:t>
          </a:r>
          <a:r>
            <a:rPr lang="en-US" sz="2300" kern="1200" dirty="0">
              <a:solidFill>
                <a:schemeClr val="accent1"/>
              </a:solidFill>
            </a:rPr>
            <a:t> ô.</a:t>
          </a:r>
        </a:p>
      </dsp:txBody>
      <dsp:txXfrm>
        <a:off x="0" y="2730588"/>
        <a:ext cx="5027890" cy="2209725"/>
      </dsp:txXfrm>
    </dsp:sp>
    <dsp:sp modelId="{44677BA8-2CAC-4E9B-B968-3E208E328158}">
      <dsp:nvSpPr>
        <dsp:cNvPr id="0" name=""/>
        <dsp:cNvSpPr/>
      </dsp:nvSpPr>
      <dsp:spPr>
        <a:xfrm>
          <a:off x="251394" y="2391109"/>
          <a:ext cx="3519523" cy="678960"/>
        </a:xfrm>
        <a:prstGeom prst="roundRect">
          <a:avLst/>
        </a:prstGeom>
        <a:solidFill>
          <a:schemeClr val="accent2">
            <a:hueOff val="-1888395"/>
            <a:satOff val="35136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030" tIns="0" rIns="13303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Bản</a:t>
          </a:r>
          <a:r>
            <a:rPr lang="en-US" sz="2300" kern="1200" dirty="0"/>
            <a:t> </a:t>
          </a:r>
          <a:r>
            <a:rPr lang="en-US" sz="2300" kern="1200" dirty="0" err="1"/>
            <a:t>đồ</a:t>
          </a:r>
          <a:r>
            <a:rPr lang="en-US" sz="2300" kern="1200" dirty="0"/>
            <a:t> </a:t>
          </a:r>
          <a:r>
            <a:rPr lang="en-US" sz="2300" kern="1200" dirty="0" err="1"/>
            <a:t>trạng</a:t>
          </a:r>
          <a:r>
            <a:rPr lang="en-US" sz="2300" kern="1200" dirty="0"/>
            <a:t> </a:t>
          </a:r>
          <a:r>
            <a:rPr lang="en-US" sz="2300" kern="1200" dirty="0" err="1"/>
            <a:t>thái</a:t>
          </a:r>
          <a:r>
            <a:rPr lang="en-US" sz="2300" kern="1200" dirty="0"/>
            <a:t>:</a:t>
          </a:r>
        </a:p>
      </dsp:txBody>
      <dsp:txXfrm>
        <a:off x="284538" y="2424253"/>
        <a:ext cx="3453235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1811-CEA6-4AF3-818B-DB49C96D6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026D8-B38A-481E-A8A0-4503AD83F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8C9E1-CB4A-4C86-AC66-0455A6B9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576E2-311C-4CB3-B392-06A91D46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4F529-89A5-469F-8138-DF788486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7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E644-A262-4D3F-8A3D-E5C908BB9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28D7F-3F3E-439C-9234-84DA77933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C0661-EB3E-4BA0-8CF9-61A33FF5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5F3E6-E00A-4B09-B876-7F79D133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E936C-6A23-49D0-98E7-13D97B3A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7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261E1-A83D-4967-84A9-56DDEC319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30FC1-1162-42AE-8E80-5C72B6ADE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C4009-C997-4D90-AD8F-C52A99FD1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94EAD-2104-4C6B-B86F-BF6B7DE4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5CC34-3E2B-45F6-9DDD-FD381221B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1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BA76-B7E3-43B5-B0ED-9D6F183D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4974-3F86-41FF-850A-5D1FDF79B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67575-C859-486E-A7A9-573F34C4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AF37A-65D8-4EA8-B3B5-72B0B2812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6EB51-D5CB-4377-BBBA-F4F4DF64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8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0993-494C-4C3D-A136-6DB3471F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490A8-257A-499B-A507-FE372E8BA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C6C3-A165-4F84-9547-43964770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2E850-FEB1-4272-A057-9A469187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4014A-D574-47F0-B6AE-9B5888B5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5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4952C-E15E-4821-81FA-522E44EE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F5513-FA71-405A-91F7-910B79ED4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85B4A-7D5A-4ACC-BF88-8A27FD709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13933-BE99-4D90-B7D9-0D136065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02C5A-6956-47CC-A47A-181E7867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2E5DC-536E-499D-9B8B-EE3D229A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9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0BD8-AE90-4D05-9338-18D57BE23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85E5F-AF3E-49D6-AEB9-1788670CE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C67E2-1EA2-4E58-80E7-5D9DD7CB5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B7FC7-6BC2-4FA2-A071-ABEF67E90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7159B-8984-4FDD-ABEE-1913C99A2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09887A-1A5C-4661-BE76-0C4C6E2F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44CB6-8168-4AA7-889A-737EB9A7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BE0252-A264-4090-9151-ED1F9EFB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09A3-DFC5-4343-9425-63B76B98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D092B-AE03-4AB1-9980-D633F39D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1DEA4-FD7D-4E1D-BC04-8B6DB246D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6264C-741D-4CD7-B2C5-93FCAA60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9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6730D-F44A-4C78-9D4F-DFA8F498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8D77A-419E-4C0A-9F64-581EFD1B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2F6D0-2F8D-447E-9B23-07F8904B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9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37DB-DA99-49DE-B178-981D08417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13E51-2797-4EBA-A85A-B2761A924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7A0F0-23FF-4293-B5FA-5267E7696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7E0B5-3B91-41F2-83A7-10BC4205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777F0-EB2F-4C6C-B9C7-98B368C4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68CB6-681B-4AA5-91FD-7D961554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5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C8255-F9B2-404F-ACEB-AEB98B1EC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96EC61-4783-4A5A-85AA-73E92545B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8E57C-35D1-4517-AF7A-B27F75BD4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E1DE5-1AFD-4367-9DE8-E7C7E54F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BDE58-A573-4C11-861F-C5301C79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7F710-62F8-4417-817D-8F092424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3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555D1E-431A-4ECF-B64A-F7AA7F64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14EB1-B4BC-4ABA-BEE9-029E76133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8AFBE-1389-43E3-8CE3-4A7F57359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6/8/2020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C0F86-FD63-483C-87FB-DEA038444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4AB7A-8B8B-4B9E-98B5-FEF25759F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8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5777" cy="521767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1" y="0"/>
            <a:ext cx="12188824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728" y="1601735"/>
            <a:ext cx="10681369" cy="1991979"/>
          </a:xfrm>
        </p:spPr>
        <p:txBody>
          <a:bodyPr anchor="b">
            <a:normAutofit/>
          </a:bodyPr>
          <a:lstStyle/>
          <a:p>
            <a:r>
              <a:rPr lang="en-US" sz="6500" b="1" i="1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Báo cáo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88824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269" y="3806169"/>
            <a:ext cx="9466745" cy="865639"/>
          </a:xfrm>
        </p:spPr>
        <p:txBody>
          <a:bodyPr anchor="t">
            <a:normAutofit/>
          </a:bodyPr>
          <a:lstStyle/>
          <a:p>
            <a:r>
              <a:rPr lang="en-US" sz="3200" b="1">
                <a:solidFill>
                  <a:srgbClr val="FFFFFF"/>
                </a:solidFill>
              </a:rPr>
              <a:t>Mine Sweeper</a:t>
            </a:r>
            <a:endParaRPr lang="en-US" sz="32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6B37-0E8C-446E-85BE-9702DFCE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41" y="5105400"/>
            <a:ext cx="2514600" cy="132556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</a:rPr>
              <a:t>Viết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hàm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 err="1">
                <a:solidFill>
                  <a:schemeClr val="accent1"/>
                </a:solidFill>
              </a:rPr>
              <a:t>đổi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màu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chữ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79BF110-8030-44D2-B482-4BBEEDCB44E0}"/>
              </a:ext>
            </a:extLst>
          </p:cNvPr>
          <p:cNvSpPr txBox="1">
            <a:spLocks/>
          </p:cNvSpPr>
          <p:nvPr/>
        </p:nvSpPr>
        <p:spPr>
          <a:xfrm>
            <a:off x="3656012" y="5524341"/>
            <a:ext cx="6975055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00" dirty="0">
              <a:solidFill>
                <a:schemeClr val="accent1"/>
              </a:solidFill>
            </a:endParaRP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D6CCEE5-BE6E-4BF9-B2B3-76D4A10F7615}"/>
              </a:ext>
            </a:extLst>
          </p:cNvPr>
          <p:cNvSpPr txBox="1">
            <a:spLocks/>
          </p:cNvSpPr>
          <p:nvPr/>
        </p:nvSpPr>
        <p:spPr>
          <a:xfrm>
            <a:off x="4204283" y="5096097"/>
            <a:ext cx="6975055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</a:rPr>
              <a:t>Viết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hàm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đổi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màu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chữ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và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hàm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trả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về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màu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chữ</a:t>
            </a:r>
            <a:r>
              <a:rPr lang="en-US" sz="1800" dirty="0">
                <a:solidFill>
                  <a:schemeClr val="accent1"/>
                </a:solidFill>
              </a:rPr>
              <a:t> ban </a:t>
            </a:r>
            <a:r>
              <a:rPr lang="en-US" sz="1800" dirty="0" err="1">
                <a:solidFill>
                  <a:schemeClr val="accent1"/>
                </a:solidFill>
              </a:rPr>
              <a:t>đầu</a:t>
            </a:r>
            <a:endParaRPr lang="en-US" sz="1800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C0F390-6912-4756-ABE7-F748876EE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121888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3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6B37-0E8C-446E-85BE-9702DFCE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410200"/>
            <a:ext cx="1981200" cy="132556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</a:rPr>
              <a:t>Khởi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tạo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bản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đồ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mìn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EA0969-D5CB-42A5-B051-794295E9D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88825" cy="5105400"/>
          </a:xfrm>
          <a:prstGeom prst="rect">
            <a:avLst/>
          </a:prstGeom>
        </p:spPr>
      </p:pic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79BF110-8030-44D2-B482-4BBEEDCB44E0}"/>
              </a:ext>
            </a:extLst>
          </p:cNvPr>
          <p:cNvSpPr txBox="1">
            <a:spLocks/>
          </p:cNvSpPr>
          <p:nvPr/>
        </p:nvSpPr>
        <p:spPr>
          <a:xfrm>
            <a:off x="3656012" y="5524341"/>
            <a:ext cx="6975055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00" dirty="0">
              <a:solidFill>
                <a:schemeClr val="accent1"/>
              </a:solidFill>
            </a:endParaRP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D6CCEE5-BE6E-4BF9-B2B3-76D4A10F7615}"/>
              </a:ext>
            </a:extLst>
          </p:cNvPr>
          <p:cNvSpPr txBox="1">
            <a:spLocks/>
          </p:cNvSpPr>
          <p:nvPr/>
        </p:nvSpPr>
        <p:spPr>
          <a:xfrm>
            <a:off x="3579812" y="5391595"/>
            <a:ext cx="6975055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-   </a:t>
            </a:r>
            <a:r>
              <a:rPr lang="en-US" sz="1800" dirty="0" err="1">
                <a:solidFill>
                  <a:schemeClr val="tx2"/>
                </a:solidFill>
              </a:rPr>
              <a:t>Tham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số</a:t>
            </a:r>
            <a:r>
              <a:rPr lang="en-US" sz="1800" dirty="0"/>
              <a:t> k </a:t>
            </a:r>
            <a:r>
              <a:rPr lang="en-US" sz="1800" dirty="0" err="1">
                <a:solidFill>
                  <a:schemeClr val="tx2"/>
                </a:solidFill>
              </a:rPr>
              <a:t>là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số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mìn</a:t>
            </a:r>
            <a:r>
              <a:rPr lang="en-US" sz="1800" dirty="0">
                <a:solidFill>
                  <a:schemeClr val="tx2"/>
                </a:solidFill>
              </a:rPr>
              <a:t> do ng</a:t>
            </a:r>
            <a:r>
              <a:rPr lang="vi-VN" sz="1800" dirty="0">
                <a:solidFill>
                  <a:schemeClr val="tx2"/>
                </a:solidFill>
              </a:rPr>
              <a:t>ư</a:t>
            </a:r>
            <a:r>
              <a:rPr lang="en-US" sz="1800" dirty="0" err="1">
                <a:solidFill>
                  <a:schemeClr val="tx2"/>
                </a:solidFill>
              </a:rPr>
              <a:t>ời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ch</a:t>
            </a:r>
            <a:r>
              <a:rPr lang="vi-VN" sz="1800" dirty="0">
                <a:solidFill>
                  <a:schemeClr val="tx2"/>
                </a:solidFill>
              </a:rPr>
              <a:t>ơ</a:t>
            </a:r>
            <a:r>
              <a:rPr lang="en-US" sz="1800" dirty="0" err="1">
                <a:solidFill>
                  <a:schemeClr val="tx2"/>
                </a:solidFill>
              </a:rPr>
              <a:t>i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nhập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vào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</a:rPr>
              <a:t>Biến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/>
              <a:t>cnt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tx2"/>
                </a:solidFill>
              </a:rPr>
              <a:t>là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biến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đếm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số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mìn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hiện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có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trên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bản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đồ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mìn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</a:rPr>
              <a:t>Dùng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hàm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/>
              <a:t>rand() </a:t>
            </a:r>
            <a:r>
              <a:rPr lang="en-US" sz="1800" dirty="0" err="1">
                <a:solidFill>
                  <a:schemeClr val="tx2"/>
                </a:solidFill>
              </a:rPr>
              <a:t>để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chọn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vị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trí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ngẫu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nhiên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để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đặt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mìn</a:t>
            </a:r>
            <a:r>
              <a:rPr lang="en-US" sz="1800" dirty="0">
                <a:solidFill>
                  <a:schemeClr val="tx2"/>
                </a:solidFill>
              </a:rPr>
              <a:t>   </a:t>
            </a:r>
            <a:endParaRPr lang="en-US" sz="1800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41BC2-A2A1-4CF3-80A2-825D7695A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012" y="609600"/>
            <a:ext cx="4191000" cy="334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3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6B37-0E8C-446E-85BE-9702DFCE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58" y="5391595"/>
            <a:ext cx="2514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 </a:t>
            </a:r>
            <a:r>
              <a:rPr lang="en-US" sz="2800" b="1" dirty="0" err="1">
                <a:solidFill>
                  <a:schemeClr val="accent1"/>
                </a:solidFill>
              </a:rPr>
              <a:t>bản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đồ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mìn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theo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trạng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thái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79BF110-8030-44D2-B482-4BBEEDCB44E0}"/>
              </a:ext>
            </a:extLst>
          </p:cNvPr>
          <p:cNvSpPr txBox="1">
            <a:spLocks/>
          </p:cNvSpPr>
          <p:nvPr/>
        </p:nvSpPr>
        <p:spPr>
          <a:xfrm>
            <a:off x="3656012" y="5524341"/>
            <a:ext cx="6975055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00" dirty="0">
              <a:solidFill>
                <a:schemeClr val="accent1"/>
              </a:solidFill>
            </a:endParaRP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D6CCEE5-BE6E-4BF9-B2B3-76D4A10F7615}"/>
              </a:ext>
            </a:extLst>
          </p:cNvPr>
          <p:cNvSpPr txBox="1">
            <a:spLocks/>
          </p:cNvSpPr>
          <p:nvPr/>
        </p:nvSpPr>
        <p:spPr>
          <a:xfrm>
            <a:off x="3579812" y="5391595"/>
            <a:ext cx="6975055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- </a:t>
            </a:r>
            <a:r>
              <a:rPr lang="en-US" sz="1600" dirty="0" err="1">
                <a:solidFill>
                  <a:schemeClr val="accent1"/>
                </a:solidFill>
              </a:rPr>
              <a:t>Dùng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vòng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lặp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lồng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nhau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để</a:t>
            </a:r>
            <a:r>
              <a:rPr lang="en-US" sz="1600" dirty="0">
                <a:solidFill>
                  <a:schemeClr val="accent1"/>
                </a:solidFill>
              </a:rPr>
              <a:t> in </a:t>
            </a:r>
            <a:r>
              <a:rPr lang="en-US" sz="1600" dirty="0" err="1">
                <a:solidFill>
                  <a:schemeClr val="accent1"/>
                </a:solidFill>
              </a:rPr>
              <a:t>bảng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đồ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mìn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theo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trạng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thái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mở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của</a:t>
            </a:r>
            <a:r>
              <a:rPr lang="en-US" sz="1600" dirty="0">
                <a:solidFill>
                  <a:schemeClr val="accent1"/>
                </a:solidFill>
              </a:rPr>
              <a:t> ô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- </a:t>
            </a:r>
            <a:r>
              <a:rPr lang="en-US" sz="1600" dirty="0" err="1">
                <a:solidFill>
                  <a:schemeClr val="accent1"/>
                </a:solidFill>
              </a:rPr>
              <a:t>Quy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vi-VN" sz="1600" dirty="0">
                <a:solidFill>
                  <a:schemeClr val="accent1"/>
                </a:solidFill>
              </a:rPr>
              <a:t>ư</a:t>
            </a:r>
            <a:r>
              <a:rPr lang="en-US" sz="1600" dirty="0" err="1">
                <a:solidFill>
                  <a:schemeClr val="accent1"/>
                </a:solidFill>
              </a:rPr>
              <a:t>ớc</a:t>
            </a:r>
            <a:r>
              <a:rPr lang="en-US" sz="1600" dirty="0">
                <a:solidFill>
                  <a:schemeClr val="accent1"/>
                </a:solidFill>
              </a:rPr>
              <a:t>:</a:t>
            </a:r>
          </a:p>
          <a:p>
            <a:pPr lvl="2">
              <a:buFontTx/>
              <a:buChar char="-"/>
            </a:pPr>
            <a:r>
              <a:rPr lang="en-US" sz="1100" dirty="0">
                <a:solidFill>
                  <a:schemeClr val="accent1"/>
                </a:solidFill>
              </a:rPr>
              <a:t>Ô </a:t>
            </a:r>
            <a:r>
              <a:rPr lang="en-US" sz="1100" dirty="0" err="1">
                <a:solidFill>
                  <a:schemeClr val="accent1"/>
                </a:solidFill>
              </a:rPr>
              <a:t>mìn</a:t>
            </a:r>
            <a:r>
              <a:rPr lang="en-US" sz="1100" dirty="0">
                <a:solidFill>
                  <a:schemeClr val="accent1"/>
                </a:solidFill>
              </a:rPr>
              <a:t> : x</a:t>
            </a:r>
          </a:p>
          <a:p>
            <a:pPr lvl="2">
              <a:buFontTx/>
              <a:buChar char="-"/>
            </a:pPr>
            <a:r>
              <a:rPr lang="en-US" sz="1100" dirty="0" err="1">
                <a:solidFill>
                  <a:schemeClr val="accent1"/>
                </a:solidFill>
              </a:rPr>
              <a:t>Xung</a:t>
            </a:r>
            <a:r>
              <a:rPr lang="en-US" sz="1100" dirty="0">
                <a:solidFill>
                  <a:schemeClr val="accent1"/>
                </a:solidFill>
              </a:rPr>
              <a:t> </a:t>
            </a:r>
            <a:r>
              <a:rPr lang="en-US" sz="1100" dirty="0" err="1">
                <a:solidFill>
                  <a:schemeClr val="accent1"/>
                </a:solidFill>
              </a:rPr>
              <a:t>quanh</a:t>
            </a:r>
            <a:r>
              <a:rPr lang="en-US" sz="1100" dirty="0">
                <a:solidFill>
                  <a:schemeClr val="accent1"/>
                </a:solidFill>
              </a:rPr>
              <a:t> </a:t>
            </a:r>
            <a:r>
              <a:rPr lang="en-US" sz="1100" dirty="0" err="1">
                <a:solidFill>
                  <a:schemeClr val="accent1"/>
                </a:solidFill>
              </a:rPr>
              <a:t>có</a:t>
            </a:r>
            <a:r>
              <a:rPr lang="en-US" sz="1100" dirty="0">
                <a:solidFill>
                  <a:schemeClr val="accent1"/>
                </a:solidFill>
              </a:rPr>
              <a:t> </a:t>
            </a:r>
            <a:r>
              <a:rPr lang="en-US" sz="1100" dirty="0" err="1">
                <a:solidFill>
                  <a:schemeClr val="accent1"/>
                </a:solidFill>
              </a:rPr>
              <a:t>mìn</a:t>
            </a:r>
            <a:r>
              <a:rPr lang="en-US" sz="1100" dirty="0">
                <a:solidFill>
                  <a:schemeClr val="accent1"/>
                </a:solidFill>
              </a:rPr>
              <a:t> : </a:t>
            </a:r>
            <a:r>
              <a:rPr lang="en-US" sz="1100" dirty="0" err="1">
                <a:solidFill>
                  <a:schemeClr val="accent1"/>
                </a:solidFill>
              </a:rPr>
              <a:t>số</a:t>
            </a:r>
            <a:r>
              <a:rPr lang="en-US" sz="1100" dirty="0">
                <a:solidFill>
                  <a:schemeClr val="accent1"/>
                </a:solidFill>
              </a:rPr>
              <a:t> </a:t>
            </a:r>
            <a:r>
              <a:rPr lang="en-US" sz="1100" dirty="0" err="1">
                <a:solidFill>
                  <a:schemeClr val="accent1"/>
                </a:solidFill>
              </a:rPr>
              <a:t>chỉ</a:t>
            </a:r>
            <a:r>
              <a:rPr lang="en-US" sz="1100" dirty="0">
                <a:solidFill>
                  <a:schemeClr val="accent1"/>
                </a:solidFill>
              </a:rPr>
              <a:t> </a:t>
            </a:r>
            <a:r>
              <a:rPr lang="en-US" sz="1100" dirty="0" err="1">
                <a:solidFill>
                  <a:schemeClr val="accent1"/>
                </a:solidFill>
              </a:rPr>
              <a:t>số</a:t>
            </a:r>
            <a:r>
              <a:rPr lang="en-US" sz="1100" dirty="0">
                <a:solidFill>
                  <a:schemeClr val="accent1"/>
                </a:solidFill>
              </a:rPr>
              <a:t> </a:t>
            </a:r>
            <a:r>
              <a:rPr lang="en-US" sz="1100" dirty="0" err="1">
                <a:solidFill>
                  <a:schemeClr val="accent1"/>
                </a:solidFill>
              </a:rPr>
              <a:t>mìn</a:t>
            </a:r>
            <a:r>
              <a:rPr lang="en-US" sz="1100" dirty="0">
                <a:solidFill>
                  <a:schemeClr val="accent1"/>
                </a:solidFill>
              </a:rPr>
              <a:t> </a:t>
            </a:r>
            <a:r>
              <a:rPr lang="en-US" sz="1100" dirty="0" err="1">
                <a:solidFill>
                  <a:schemeClr val="accent1"/>
                </a:solidFill>
              </a:rPr>
              <a:t>xung</a:t>
            </a:r>
            <a:r>
              <a:rPr lang="en-US" sz="1100" dirty="0">
                <a:solidFill>
                  <a:schemeClr val="accent1"/>
                </a:solidFill>
              </a:rPr>
              <a:t> </a:t>
            </a:r>
            <a:r>
              <a:rPr lang="en-US" sz="1100" dirty="0" err="1">
                <a:solidFill>
                  <a:schemeClr val="accent1"/>
                </a:solidFill>
              </a:rPr>
              <a:t>quanh</a:t>
            </a:r>
            <a:r>
              <a:rPr lang="en-US" sz="1100" dirty="0">
                <a:solidFill>
                  <a:schemeClr val="accent1"/>
                </a:solidFill>
              </a:rPr>
              <a:t>.</a:t>
            </a:r>
          </a:p>
          <a:p>
            <a:pPr lvl="2">
              <a:buFontTx/>
              <a:buChar char="-"/>
            </a:pPr>
            <a:r>
              <a:rPr lang="en-US" sz="1100" dirty="0" err="1">
                <a:solidFill>
                  <a:schemeClr val="accent1"/>
                </a:solidFill>
              </a:rPr>
              <a:t>Xung</a:t>
            </a:r>
            <a:r>
              <a:rPr lang="en-US" sz="1100" dirty="0">
                <a:solidFill>
                  <a:schemeClr val="accent1"/>
                </a:solidFill>
              </a:rPr>
              <a:t> </a:t>
            </a:r>
            <a:r>
              <a:rPr lang="en-US" sz="1100" dirty="0" err="1">
                <a:solidFill>
                  <a:schemeClr val="accent1"/>
                </a:solidFill>
              </a:rPr>
              <a:t>quanh</a:t>
            </a:r>
            <a:r>
              <a:rPr lang="en-US" sz="1100" dirty="0">
                <a:solidFill>
                  <a:schemeClr val="accent1"/>
                </a:solidFill>
              </a:rPr>
              <a:t> </a:t>
            </a:r>
            <a:r>
              <a:rPr lang="en-US" sz="1100" dirty="0" err="1">
                <a:solidFill>
                  <a:schemeClr val="accent1"/>
                </a:solidFill>
              </a:rPr>
              <a:t>không</a:t>
            </a:r>
            <a:r>
              <a:rPr lang="en-US" sz="1100" dirty="0">
                <a:solidFill>
                  <a:schemeClr val="accent1"/>
                </a:solidFill>
              </a:rPr>
              <a:t> </a:t>
            </a:r>
            <a:r>
              <a:rPr lang="en-US" sz="1100" dirty="0" err="1">
                <a:solidFill>
                  <a:schemeClr val="accent1"/>
                </a:solidFill>
              </a:rPr>
              <a:t>có</a:t>
            </a:r>
            <a:r>
              <a:rPr lang="en-US" sz="1100" dirty="0">
                <a:solidFill>
                  <a:schemeClr val="accent1"/>
                </a:solidFill>
              </a:rPr>
              <a:t> </a:t>
            </a:r>
            <a:r>
              <a:rPr lang="en-US" sz="1100" dirty="0" err="1">
                <a:solidFill>
                  <a:schemeClr val="accent1"/>
                </a:solidFill>
              </a:rPr>
              <a:t>mìn</a:t>
            </a:r>
            <a:r>
              <a:rPr lang="en-US" sz="1100" dirty="0">
                <a:solidFill>
                  <a:schemeClr val="accent1"/>
                </a:solidFill>
              </a:rPr>
              <a:t>: . </a:t>
            </a:r>
            <a:endParaRPr lang="en-US" sz="1100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10E5A9-AE58-4392-8B5D-5A9626EE9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8826" cy="5391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3A3E4D-41E1-489D-B349-4DE54C174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612" y="1089637"/>
            <a:ext cx="3499555" cy="32123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413AD4-E5FF-4DF9-AE8C-A45EBCE20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348" y="125254"/>
            <a:ext cx="2855740" cy="24921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D4AB86-59AB-450D-A686-C27F70E9F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7348" y="2750120"/>
            <a:ext cx="2885714" cy="2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2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6B37-0E8C-446E-85BE-9702DFCE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81600"/>
            <a:ext cx="2212554" cy="132556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</a:rPr>
              <a:t>Hàm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đếm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số</a:t>
            </a:r>
            <a:r>
              <a:rPr lang="en-US" sz="2800" b="1" dirty="0">
                <a:solidFill>
                  <a:schemeClr val="accent1"/>
                </a:solidFill>
              </a:rPr>
              <a:t> ô </a:t>
            </a:r>
            <a:r>
              <a:rPr lang="en-US" sz="2800" b="1" dirty="0" err="1">
                <a:solidFill>
                  <a:schemeClr val="accent1"/>
                </a:solidFill>
              </a:rPr>
              <a:t>ch</a:t>
            </a:r>
            <a:r>
              <a:rPr lang="vi-VN" sz="2800" b="1" dirty="0">
                <a:solidFill>
                  <a:schemeClr val="accent1"/>
                </a:solidFill>
              </a:rPr>
              <a:t>ư</a:t>
            </a:r>
            <a:r>
              <a:rPr lang="en-US" sz="2800" b="1" dirty="0">
                <a:solidFill>
                  <a:schemeClr val="accent1"/>
                </a:solidFill>
              </a:rPr>
              <a:t>a </a:t>
            </a:r>
            <a:r>
              <a:rPr lang="en-US" sz="2800" b="1" dirty="0" err="1">
                <a:solidFill>
                  <a:schemeClr val="accent1"/>
                </a:solidFill>
              </a:rPr>
              <a:t>mở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79BF110-8030-44D2-B482-4BBEEDCB44E0}"/>
              </a:ext>
            </a:extLst>
          </p:cNvPr>
          <p:cNvSpPr txBox="1">
            <a:spLocks/>
          </p:cNvSpPr>
          <p:nvPr/>
        </p:nvSpPr>
        <p:spPr>
          <a:xfrm>
            <a:off x="3656012" y="5524341"/>
            <a:ext cx="6975055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00" dirty="0">
              <a:solidFill>
                <a:schemeClr val="accent1"/>
              </a:solidFill>
            </a:endParaRP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D6CCEE5-BE6E-4BF9-B2B3-76D4A10F7615}"/>
              </a:ext>
            </a:extLst>
          </p:cNvPr>
          <p:cNvSpPr txBox="1">
            <a:spLocks/>
          </p:cNvSpPr>
          <p:nvPr/>
        </p:nvSpPr>
        <p:spPr>
          <a:xfrm>
            <a:off x="3656011" y="5181600"/>
            <a:ext cx="6975055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accent1"/>
                </a:solidFill>
              </a:rPr>
              <a:t>Duyệt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mảng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trạng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thái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T[M][N] </a:t>
            </a:r>
            <a:r>
              <a:rPr lang="en-US" sz="2400" dirty="0" err="1">
                <a:solidFill>
                  <a:schemeClr val="accent1"/>
                </a:solidFill>
              </a:rPr>
              <a:t>xem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còn</a:t>
            </a:r>
            <a:r>
              <a:rPr lang="en-US" sz="2400" dirty="0">
                <a:solidFill>
                  <a:schemeClr val="accent1"/>
                </a:solidFill>
              </a:rPr>
              <a:t> bao </a:t>
            </a:r>
            <a:r>
              <a:rPr lang="en-US" sz="2400" dirty="0" err="1">
                <a:solidFill>
                  <a:schemeClr val="accent1"/>
                </a:solidFill>
              </a:rPr>
              <a:t>nhiêu</a:t>
            </a:r>
            <a:r>
              <a:rPr lang="en-US" sz="2400" dirty="0">
                <a:solidFill>
                  <a:schemeClr val="accent1"/>
                </a:solidFill>
              </a:rPr>
              <a:t> ô </a:t>
            </a:r>
            <a:r>
              <a:rPr lang="en-US" sz="2400" dirty="0" err="1">
                <a:solidFill>
                  <a:schemeClr val="accent1"/>
                </a:solidFill>
              </a:rPr>
              <a:t>ch</a:t>
            </a:r>
            <a:r>
              <a:rPr lang="vi-VN" sz="2400" dirty="0">
                <a:solidFill>
                  <a:schemeClr val="accent1"/>
                </a:solidFill>
              </a:rPr>
              <a:t>ư</a:t>
            </a:r>
            <a:r>
              <a:rPr lang="en-US" sz="2400" dirty="0">
                <a:solidFill>
                  <a:schemeClr val="accent1"/>
                </a:solidFill>
              </a:rPr>
              <a:t>a </a:t>
            </a:r>
            <a:r>
              <a:rPr lang="en-US" sz="2400" dirty="0" err="1">
                <a:solidFill>
                  <a:schemeClr val="accent1"/>
                </a:solidFill>
              </a:rPr>
              <a:t>mở</a:t>
            </a:r>
            <a:r>
              <a:rPr lang="en-US" sz="2400" dirty="0">
                <a:solidFill>
                  <a:schemeClr val="accent1"/>
                </a:solidFill>
              </a:rPr>
              <a:t> ( </a:t>
            </a:r>
            <a:r>
              <a:rPr lang="en-US" sz="2400" dirty="0" err="1">
                <a:solidFill>
                  <a:schemeClr val="accent1"/>
                </a:solidFill>
              </a:rPr>
              <a:t>có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giá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trị</a:t>
            </a:r>
            <a:r>
              <a:rPr lang="en-US" sz="2400" dirty="0">
                <a:solidFill>
                  <a:schemeClr val="accent1"/>
                </a:solidFill>
              </a:rPr>
              <a:t>  = 0)</a:t>
            </a:r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1F2130-C4F3-4000-924B-139F4FAA7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9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6B37-0E8C-446E-85BE-9702DFCE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4876800"/>
            <a:ext cx="2590800" cy="1554163"/>
          </a:xfrm>
        </p:spPr>
        <p:txBody>
          <a:bodyPr>
            <a:normAutofit fontScale="90000"/>
          </a:bodyPr>
          <a:lstStyle/>
          <a:p>
            <a:r>
              <a:rPr lang="en-US" sz="2800" b="1" dirty="0" err="1">
                <a:solidFill>
                  <a:schemeClr val="accent1"/>
                </a:solidFill>
              </a:rPr>
              <a:t>Hàm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mở</a:t>
            </a:r>
            <a:r>
              <a:rPr lang="en-US" sz="2800" b="1" dirty="0">
                <a:solidFill>
                  <a:schemeClr val="accent1"/>
                </a:solidFill>
              </a:rPr>
              <a:t> ô </a:t>
            </a:r>
            <a:r>
              <a:rPr lang="en-US" sz="2800" b="1" dirty="0" err="1">
                <a:solidFill>
                  <a:schemeClr val="accent1"/>
                </a:solidFill>
              </a:rPr>
              <a:t>theo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quy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tắc</a:t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>
                <a:solidFill>
                  <a:schemeClr val="accent1"/>
                </a:solidFill>
              </a:rPr>
              <a:t> “</a:t>
            </a:r>
            <a:r>
              <a:rPr lang="en-US" sz="2800" b="1" dirty="0" err="1">
                <a:solidFill>
                  <a:schemeClr val="accent1"/>
                </a:solidFill>
              </a:rPr>
              <a:t>Mở</a:t>
            </a:r>
            <a:r>
              <a:rPr lang="en-US" sz="2800" b="1" dirty="0">
                <a:solidFill>
                  <a:schemeClr val="accent1"/>
                </a:solidFill>
              </a:rPr>
              <a:t> ô </a:t>
            </a:r>
            <a:r>
              <a:rPr lang="en-US" sz="2800" b="1" dirty="0" err="1">
                <a:solidFill>
                  <a:schemeClr val="accent1"/>
                </a:solidFill>
              </a:rPr>
              <a:t>lân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cận</a:t>
            </a:r>
            <a:r>
              <a:rPr lang="en-US" sz="2800" b="1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79BF110-8030-44D2-B482-4BBEEDCB44E0}"/>
              </a:ext>
            </a:extLst>
          </p:cNvPr>
          <p:cNvSpPr txBox="1">
            <a:spLocks/>
          </p:cNvSpPr>
          <p:nvPr/>
        </p:nvSpPr>
        <p:spPr>
          <a:xfrm>
            <a:off x="3656012" y="5524341"/>
            <a:ext cx="6975055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00" dirty="0">
              <a:solidFill>
                <a:schemeClr val="accent1"/>
              </a:solidFill>
            </a:endParaRP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D6CCEE5-BE6E-4BF9-B2B3-76D4A10F7615}"/>
              </a:ext>
            </a:extLst>
          </p:cNvPr>
          <p:cNvSpPr txBox="1">
            <a:spLocks/>
          </p:cNvSpPr>
          <p:nvPr/>
        </p:nvSpPr>
        <p:spPr>
          <a:xfrm>
            <a:off x="3656011" y="5049473"/>
            <a:ext cx="7239001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- </a:t>
            </a:r>
            <a:r>
              <a:rPr lang="en-US" sz="1600" dirty="0" err="1">
                <a:solidFill>
                  <a:schemeClr val="accent1"/>
                </a:solidFill>
              </a:rPr>
              <a:t>Đổi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trạng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thái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trong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bản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đồ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trạng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thái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/>
              <a:t>T[M][N] </a:t>
            </a:r>
            <a:r>
              <a:rPr lang="en-US" sz="1600" dirty="0" err="1">
                <a:solidFill>
                  <a:schemeClr val="accent1"/>
                </a:solidFill>
              </a:rPr>
              <a:t>từ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b="1" dirty="0">
                <a:solidFill>
                  <a:schemeClr val="accent1"/>
                </a:solidFill>
              </a:rPr>
              <a:t>0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thành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b="1" dirty="0">
                <a:solidFill>
                  <a:schemeClr val="accent1"/>
                </a:solidFill>
              </a:rPr>
              <a:t>1</a:t>
            </a:r>
            <a:r>
              <a:rPr lang="en-US" sz="1600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- </a:t>
            </a:r>
            <a:r>
              <a:rPr lang="en-US" sz="1600" dirty="0" err="1">
                <a:solidFill>
                  <a:schemeClr val="accent1"/>
                </a:solidFill>
              </a:rPr>
              <a:t>Nếu</a:t>
            </a:r>
            <a:r>
              <a:rPr lang="en-US" sz="1600" dirty="0">
                <a:solidFill>
                  <a:schemeClr val="accent1"/>
                </a:solidFill>
              </a:rPr>
              <a:t> ở </a:t>
            </a:r>
            <a:r>
              <a:rPr lang="en-US" sz="1600" dirty="0" err="1">
                <a:solidFill>
                  <a:schemeClr val="accent1"/>
                </a:solidFill>
              </a:rPr>
              <a:t>vị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trí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đó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bên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bản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đồ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mìn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/>
              <a:t>B[M][N]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có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giá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trị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bằng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b="1" dirty="0">
                <a:solidFill>
                  <a:schemeClr val="accent1"/>
                </a:solidFill>
              </a:rPr>
              <a:t>0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thì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gọi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đệ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quy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cho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b="1" dirty="0">
                <a:solidFill>
                  <a:schemeClr val="accent1"/>
                </a:solidFill>
              </a:rPr>
              <a:t>8 ô </a:t>
            </a:r>
            <a:r>
              <a:rPr lang="en-US" sz="1600" b="1" dirty="0" err="1">
                <a:solidFill>
                  <a:schemeClr val="accent1"/>
                </a:solidFill>
              </a:rPr>
              <a:t>lân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cận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nó</a:t>
            </a:r>
            <a:r>
              <a:rPr lang="en-US" sz="1600" dirty="0">
                <a:solidFill>
                  <a:schemeClr val="accent1"/>
                </a:solidFill>
              </a:rPr>
              <a:t>.</a:t>
            </a:r>
            <a:endParaRPr lang="en-US" sz="18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B74D7F-B08F-47B9-B804-B2321302A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" y="0"/>
            <a:ext cx="1217952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7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89018D-08F5-4C11-A807-193F9FB3F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83" y="762000"/>
            <a:ext cx="11507058" cy="2667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0CBDFA7-4BDD-44D1-AD72-25C85850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4876800"/>
            <a:ext cx="2590800" cy="155416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</a:rPr>
              <a:t>Hàm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mở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tất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cả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các</a:t>
            </a:r>
            <a:r>
              <a:rPr lang="en-US" sz="2800" b="1" dirty="0">
                <a:solidFill>
                  <a:schemeClr val="accent1"/>
                </a:solidFill>
              </a:rPr>
              <a:t> ô</a:t>
            </a: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1744A27F-590F-4C5F-81D6-872FC18CA304}"/>
              </a:ext>
            </a:extLst>
          </p:cNvPr>
          <p:cNvSpPr txBox="1">
            <a:spLocks/>
          </p:cNvSpPr>
          <p:nvPr/>
        </p:nvSpPr>
        <p:spPr>
          <a:xfrm>
            <a:off x="3656011" y="5049473"/>
            <a:ext cx="7239001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- </a:t>
            </a:r>
            <a:r>
              <a:rPr lang="en-US" sz="2000" dirty="0" err="1">
                <a:solidFill>
                  <a:schemeClr val="accent1"/>
                </a:solidFill>
              </a:rPr>
              <a:t>Đổi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toàn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bộ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trạng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thái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trong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bản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đồ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trạng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thái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T[M][N] </a:t>
            </a:r>
            <a:r>
              <a:rPr lang="en-US" sz="2000" dirty="0" err="1">
                <a:solidFill>
                  <a:schemeClr val="accent1"/>
                </a:solidFill>
              </a:rPr>
              <a:t>từ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0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thành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1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849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9BB5FE-709B-4DB8-AD0B-255BE3C4C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53901" cy="50147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3FFF5D1-9659-4594-98BF-224A4265E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5791200"/>
            <a:ext cx="2590800" cy="79216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</a:rPr>
              <a:t>Hàm</a:t>
            </a:r>
            <a:r>
              <a:rPr lang="en-US" sz="2800" b="1" dirty="0">
                <a:solidFill>
                  <a:schemeClr val="accent1"/>
                </a:solidFill>
              </a:rPr>
              <a:t> main()</a:t>
            </a: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0E43EB14-AD6A-4BCC-86E8-9205719624A4}"/>
              </a:ext>
            </a:extLst>
          </p:cNvPr>
          <p:cNvSpPr txBox="1">
            <a:spLocks/>
          </p:cNvSpPr>
          <p:nvPr/>
        </p:nvSpPr>
        <p:spPr>
          <a:xfrm>
            <a:off x="3656012" y="5513831"/>
            <a:ext cx="7239001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</a:rPr>
              <a:t>Viết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hàm</a:t>
            </a:r>
            <a:r>
              <a:rPr lang="en-US" sz="2000" dirty="0">
                <a:solidFill>
                  <a:schemeClr val="accent1"/>
                </a:solidFill>
              </a:rPr>
              <a:t> main </a:t>
            </a:r>
            <a:r>
              <a:rPr lang="en-US" sz="2000" dirty="0" err="1">
                <a:solidFill>
                  <a:schemeClr val="accent1"/>
                </a:solidFill>
              </a:rPr>
              <a:t>theo</a:t>
            </a:r>
            <a:r>
              <a:rPr lang="en-US" sz="2000" dirty="0">
                <a:solidFill>
                  <a:schemeClr val="accent1"/>
                </a:solidFill>
              </a:rPr>
              <a:t> l</a:t>
            </a:r>
            <a:r>
              <a:rPr lang="vi-VN" sz="2000" dirty="0">
                <a:solidFill>
                  <a:schemeClr val="accent1"/>
                </a:solidFill>
              </a:rPr>
              <a:t>ư</a:t>
            </a:r>
            <a:r>
              <a:rPr lang="en-US" sz="2000" dirty="0">
                <a:solidFill>
                  <a:schemeClr val="accent1"/>
                </a:solidFill>
              </a:rPr>
              <a:t>u </a:t>
            </a:r>
            <a:r>
              <a:rPr lang="en-US" sz="2000" dirty="0" err="1">
                <a:solidFill>
                  <a:schemeClr val="accent1"/>
                </a:solidFill>
              </a:rPr>
              <a:t>đồ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tổng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quát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7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609C63-5E3D-4BD7-909F-E97F431E6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901" r="1" b="1902"/>
          <a:stretch/>
        </p:blipFill>
        <p:spPr>
          <a:xfrm>
            <a:off x="4570412" y="762000"/>
            <a:ext cx="6795397" cy="423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8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5777" cy="521767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1" y="0"/>
            <a:ext cx="12188824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728" y="1601735"/>
            <a:ext cx="10681369" cy="1991979"/>
          </a:xfrm>
        </p:spPr>
        <p:txBody>
          <a:bodyPr anchor="b">
            <a:normAutofit/>
          </a:bodyPr>
          <a:lstStyle/>
          <a:p>
            <a:r>
              <a:rPr lang="en-US" sz="6500" b="1" i="1" dirty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Demo </a:t>
            </a:r>
            <a:r>
              <a:rPr lang="en-US" sz="6500" b="1" i="1" dirty="0" err="1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</a:t>
            </a:r>
            <a:r>
              <a:rPr lang="vi-VN" sz="6500" b="1" i="1" dirty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sz="6500" b="1" i="1" dirty="0" err="1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ơng</a:t>
            </a:r>
            <a:r>
              <a:rPr lang="en-US" sz="6500" b="1" i="1" dirty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6500" b="1" i="1" dirty="0" err="1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trình</a:t>
            </a:r>
            <a:endParaRPr lang="en-US" sz="6500" b="1" i="1" dirty="0">
              <a:solidFill>
                <a:srgbClr val="FFFFFF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88824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269" y="3806169"/>
            <a:ext cx="9466745" cy="865639"/>
          </a:xfrm>
        </p:spPr>
        <p:txBody>
          <a:bodyPr anchor="t"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Mine Sweeper</a:t>
            </a:r>
            <a:endParaRPr lang="en-US" sz="32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5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64" y="0"/>
            <a:ext cx="1090745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D72861-D33D-4961-825A-8821FECB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574" y="2043663"/>
            <a:ext cx="6103605" cy="22235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Cảm</a:t>
            </a:r>
            <a:r>
              <a:rPr 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ơn</a:t>
            </a:r>
            <a:r>
              <a:rPr 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thầy</a:t>
            </a:r>
            <a:r>
              <a:rPr 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và</a:t>
            </a:r>
            <a:r>
              <a:rPr 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các</a:t>
            </a:r>
            <a:r>
              <a:rPr 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bạn</a:t>
            </a:r>
            <a:r>
              <a:rPr 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đã</a:t>
            </a:r>
            <a:r>
              <a:rPr 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chú</a:t>
            </a:r>
            <a:r>
              <a:rPr 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ý </a:t>
            </a:r>
            <a:r>
              <a:rPr lang="en-US" sz="5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theo</a:t>
            </a:r>
            <a:r>
              <a:rPr 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dõi</a:t>
            </a:r>
            <a:r>
              <a:rPr 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144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13413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3EEA84-F6F9-4F7E-8D0D-A36130AE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5628" y="879042"/>
            <a:ext cx="8763000" cy="1855245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4400" b="1" i="1" dirty="0">
                <a:solidFill>
                  <a:schemeClr val="accent1"/>
                </a:solidFill>
              </a:rPr>
              <a:t>THÀNH VIÊN NHÓM:</a:t>
            </a:r>
          </a:p>
        </p:txBody>
      </p:sp>
      <p:sp>
        <p:nvSpPr>
          <p:cNvPr id="30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4999135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EA759A60-8DA1-452D-8CDB-62A2E7CDFC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5393" r="16528" b="-2"/>
          <a:stretch/>
        </p:blipFill>
        <p:spPr>
          <a:xfrm>
            <a:off x="20" y="907231"/>
            <a:ext cx="483676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14E65A4-1074-4F80-81A9-920106C6B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987" y="2421683"/>
            <a:ext cx="4958425" cy="3369518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Nguyễn </a:t>
            </a:r>
            <a:r>
              <a:rPr lang="en-US" sz="3200" dirty="0" err="1">
                <a:solidFill>
                  <a:schemeClr val="accent1"/>
                </a:solidFill>
              </a:rPr>
              <a:t>Trung</a:t>
            </a:r>
            <a:r>
              <a:rPr lang="en-US" sz="3200" dirty="0">
                <a:solidFill>
                  <a:schemeClr val="accent1"/>
                </a:solidFill>
              </a:rPr>
              <a:t> Tín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Tr</a:t>
            </a:r>
            <a:r>
              <a:rPr lang="vi-VN" sz="3200" dirty="0">
                <a:solidFill>
                  <a:schemeClr val="accent1"/>
                </a:solidFill>
              </a:rPr>
              <a:t>ư</a:t>
            </a:r>
            <a:r>
              <a:rPr lang="en-US" sz="3200" dirty="0" err="1">
                <a:solidFill>
                  <a:schemeClr val="accent1"/>
                </a:solidFill>
              </a:rPr>
              <a:t>ơng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err="1">
                <a:solidFill>
                  <a:schemeClr val="accent1"/>
                </a:solidFill>
              </a:rPr>
              <a:t>Thiết</a:t>
            </a:r>
            <a:r>
              <a:rPr lang="en-US" sz="3200" dirty="0">
                <a:solidFill>
                  <a:schemeClr val="accent1"/>
                </a:solidFill>
              </a:rPr>
              <a:t> Long</a:t>
            </a:r>
          </a:p>
          <a:p>
            <a:r>
              <a:rPr lang="en-US" sz="3200" dirty="0" err="1">
                <a:solidFill>
                  <a:schemeClr val="accent1"/>
                </a:solidFill>
              </a:rPr>
              <a:t>Trịnh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err="1">
                <a:solidFill>
                  <a:schemeClr val="accent1"/>
                </a:solidFill>
              </a:rPr>
              <a:t>Hoàng</a:t>
            </a:r>
            <a:r>
              <a:rPr lang="en-US" sz="3200" dirty="0">
                <a:solidFill>
                  <a:schemeClr val="accent1"/>
                </a:solidFill>
              </a:rPr>
              <a:t> Minh </a:t>
            </a:r>
            <a:r>
              <a:rPr lang="en-US" sz="3200" dirty="0" err="1">
                <a:solidFill>
                  <a:schemeClr val="accent1"/>
                </a:solidFill>
              </a:rPr>
              <a:t>Nhật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67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57D4A72-F4F1-498A-B083-59E8C50B7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7FF3303-6FC3-4637-A201-B4CCC1C99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45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ED03D2-DA4C-45B0-BBC2-B9D873F3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12" y="2023236"/>
            <a:ext cx="3658824" cy="2820908"/>
          </a:xfrm>
        </p:spPr>
        <p:txBody>
          <a:bodyPr>
            <a:normAutofit/>
          </a:bodyPr>
          <a:lstStyle/>
          <a:p>
            <a:r>
              <a:rPr lang="en-US" sz="4000" i="1">
                <a:solidFill>
                  <a:srgbClr val="FFFFFF"/>
                </a:solidFill>
              </a:rPr>
              <a:t>Nội dung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FDFA728-91C8-427D-84BD-BA1490D424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145060"/>
              </p:ext>
            </p:extLst>
          </p:nvPr>
        </p:nvGraphicFramePr>
        <p:xfrm>
          <a:off x="6353425" y="955653"/>
          <a:ext cx="502789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971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3E2F0-79E2-416A-83F4-3EF106B0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136" y="629268"/>
            <a:ext cx="6584776" cy="1286160"/>
          </a:xfrm>
        </p:spPr>
        <p:txBody>
          <a:bodyPr anchor="b"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Giới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thiệu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trò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ch</a:t>
            </a:r>
            <a:r>
              <a:rPr lang="vi-VN" dirty="0">
                <a:solidFill>
                  <a:schemeClr val="accent1"/>
                </a:solidFill>
              </a:rPr>
              <a:t>ơ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gỡ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mìn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52DED-D7FB-4830-A208-C453A43C6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4137" y="2438400"/>
            <a:ext cx="6584774" cy="3785419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accent1"/>
                </a:solidFill>
              </a:rPr>
              <a:t>Đây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là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trò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ch</a:t>
            </a:r>
            <a:r>
              <a:rPr lang="vi-VN" sz="2000" dirty="0">
                <a:solidFill>
                  <a:schemeClr val="accent1"/>
                </a:solidFill>
              </a:rPr>
              <a:t>ơ</a:t>
            </a:r>
            <a:r>
              <a:rPr lang="en-US" sz="2000" dirty="0" err="1">
                <a:solidFill>
                  <a:schemeClr val="accent1"/>
                </a:solidFill>
              </a:rPr>
              <a:t>i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kinh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điển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của</a:t>
            </a:r>
            <a:r>
              <a:rPr lang="en-US" sz="2000" dirty="0">
                <a:solidFill>
                  <a:schemeClr val="accent1"/>
                </a:solidFill>
              </a:rPr>
              <a:t> Microsoft </a:t>
            </a:r>
            <a:r>
              <a:rPr lang="en-US" sz="2000" dirty="0" err="1">
                <a:solidFill>
                  <a:schemeClr val="accent1"/>
                </a:solidFill>
              </a:rPr>
              <a:t>đi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kèm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với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hệ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điều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hành</a:t>
            </a:r>
            <a:r>
              <a:rPr lang="en-US" sz="2000" dirty="0">
                <a:solidFill>
                  <a:schemeClr val="accent1"/>
                </a:solidFill>
              </a:rPr>
              <a:t> Windows </a:t>
            </a:r>
          </a:p>
          <a:p>
            <a:r>
              <a:rPr lang="en-US" sz="2000" dirty="0" err="1">
                <a:solidFill>
                  <a:schemeClr val="accent1"/>
                </a:solidFill>
              </a:rPr>
              <a:t>Tác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giả</a:t>
            </a:r>
            <a:r>
              <a:rPr lang="en-US" sz="2000" dirty="0">
                <a:solidFill>
                  <a:schemeClr val="accent1"/>
                </a:solidFill>
              </a:rPr>
              <a:t>: Robert Donner </a:t>
            </a:r>
            <a:r>
              <a:rPr lang="en-US" sz="2000" dirty="0" err="1">
                <a:solidFill>
                  <a:schemeClr val="accent1"/>
                </a:solidFill>
              </a:rPr>
              <a:t>và</a:t>
            </a:r>
            <a:r>
              <a:rPr lang="en-US" sz="2000" dirty="0">
                <a:solidFill>
                  <a:schemeClr val="accent1"/>
                </a:solidFill>
              </a:rPr>
              <a:t> Curt Johnson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75EED-B4DD-40C4-B49F-45AC40D2B1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3" r="1506" b="-2"/>
          <a:stretch/>
        </p:blipFill>
        <p:spPr>
          <a:xfrm>
            <a:off x="20" y="10"/>
            <a:ext cx="4634363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79610" y="2115117"/>
            <a:ext cx="6307717" cy="0"/>
          </a:xfrm>
          <a:prstGeom prst="line">
            <a:avLst/>
          </a:prstGeom>
          <a:ln w="19050">
            <a:solidFill>
              <a:srgbClr val="0462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81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5CEB-53FB-4DE8-90A8-FE341A66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136" y="629268"/>
            <a:ext cx="6584776" cy="1286160"/>
          </a:xfrm>
        </p:spPr>
        <p:txBody>
          <a:bodyPr anchor="b"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Phân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tích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trò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ch</a:t>
            </a:r>
            <a:r>
              <a:rPr lang="vi-VN" dirty="0">
                <a:solidFill>
                  <a:schemeClr val="accent1"/>
                </a:solidFill>
              </a:rPr>
              <a:t>ơ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ADA49-B675-4538-B4A8-0FC77F4CA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4137" y="2438400"/>
            <a:ext cx="658477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800" b="1" dirty="0">
                <a:solidFill>
                  <a:schemeClr val="accent1"/>
                </a:solidFill>
                <a:latin typeface="+mj-lt"/>
              </a:rPr>
              <a:t>Bản đồ mìn: </a:t>
            </a:r>
            <a:endParaRPr lang="en-US" sz="1800" b="1" dirty="0">
              <a:solidFill>
                <a:schemeClr val="accent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+mj-lt"/>
              </a:rPr>
              <a:t>	</a:t>
            </a:r>
            <a:r>
              <a:rPr lang="vi-VN" sz="1800" dirty="0">
                <a:solidFill>
                  <a:schemeClr val="accent1"/>
                </a:solidFill>
                <a:latin typeface="+mj-lt"/>
              </a:rPr>
              <a:t>+ Bảng kích thước m x n </a:t>
            </a:r>
            <a:endParaRPr lang="en-US" sz="1800" dirty="0">
              <a:solidFill>
                <a:schemeClr val="accent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+mj-lt"/>
              </a:rPr>
              <a:t>	</a:t>
            </a:r>
            <a:r>
              <a:rPr lang="vi-VN" sz="1800" dirty="0">
                <a:solidFill>
                  <a:schemeClr val="accent1"/>
                </a:solidFill>
                <a:latin typeface="+mj-lt"/>
              </a:rPr>
              <a:t>+ Có K quả mìn nằm ngẫu nhiên ở K ô </a:t>
            </a:r>
            <a:endParaRPr lang="en-US" sz="1800" dirty="0">
              <a:solidFill>
                <a:schemeClr val="accent1"/>
              </a:solidFill>
              <a:latin typeface="+mj-lt"/>
            </a:endParaRPr>
          </a:p>
          <a:p>
            <a:pPr marL="0" indent="0">
              <a:buNone/>
            </a:pPr>
            <a:r>
              <a:rPr lang="vi-VN" sz="1800" b="1" dirty="0">
                <a:solidFill>
                  <a:schemeClr val="accent1"/>
                </a:solidFill>
                <a:latin typeface="+mj-lt"/>
              </a:rPr>
              <a:t>Luật chơi: </a:t>
            </a:r>
            <a:endParaRPr lang="en-US" sz="1800" b="1" dirty="0">
              <a:solidFill>
                <a:schemeClr val="accent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+mj-lt"/>
              </a:rPr>
              <a:t>	</a:t>
            </a:r>
            <a:r>
              <a:rPr lang="vi-VN" sz="1800" dirty="0">
                <a:solidFill>
                  <a:schemeClr val="accent1"/>
                </a:solidFill>
                <a:latin typeface="+mj-lt"/>
              </a:rPr>
              <a:t>+ Người chơi dùng chuột chọn 1 ô để mở</a:t>
            </a:r>
            <a:endParaRPr lang="en-US" sz="1800" dirty="0">
              <a:solidFill>
                <a:schemeClr val="accent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+mj-lt"/>
              </a:rPr>
              <a:t>	</a:t>
            </a:r>
            <a:r>
              <a:rPr lang="vi-VN" sz="1800" dirty="0">
                <a:solidFill>
                  <a:schemeClr val="accent1"/>
                </a:solidFill>
                <a:latin typeface="+mj-lt"/>
              </a:rPr>
              <a:t>+ Nếu ô được chọn có mìn =&gt; mìn nổ =&gt; trò chơi kết thúc </a:t>
            </a:r>
            <a:endParaRPr lang="en-US" sz="1800" dirty="0">
              <a:solidFill>
                <a:schemeClr val="accent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+mj-lt"/>
              </a:rPr>
              <a:t>	</a:t>
            </a:r>
            <a:r>
              <a:rPr lang="vi-VN" sz="1800" dirty="0">
                <a:solidFill>
                  <a:schemeClr val="accent1"/>
                </a:solidFill>
                <a:latin typeface="+mj-lt"/>
              </a:rPr>
              <a:t>+ Nếu ô được chọn không có mìn nó sẽ được mở ra theo </a:t>
            </a:r>
            <a:r>
              <a:rPr lang="en-US" sz="1800" dirty="0">
                <a:solidFill>
                  <a:schemeClr val="accent1"/>
                </a:solidFill>
                <a:latin typeface="+mj-lt"/>
              </a:rPr>
              <a:t>	</a:t>
            </a:r>
            <a:r>
              <a:rPr lang="vi-VN" sz="1800" dirty="0">
                <a:solidFill>
                  <a:schemeClr val="accent1"/>
                </a:solidFill>
                <a:latin typeface="+mj-lt"/>
              </a:rPr>
              <a:t>quy tắc “Mở ô lân cận”. </a:t>
            </a:r>
            <a:endParaRPr lang="en-US" sz="1800" dirty="0">
              <a:solidFill>
                <a:schemeClr val="accent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+mj-lt"/>
              </a:rPr>
              <a:t>	</a:t>
            </a:r>
            <a:r>
              <a:rPr lang="vi-VN" sz="1800" dirty="0">
                <a:solidFill>
                  <a:schemeClr val="accent1"/>
                </a:solidFill>
                <a:latin typeface="+mj-lt"/>
              </a:rPr>
              <a:t>+ Trò chơi kết thúc khi tất cả các ô không có mìn được mở </a:t>
            </a:r>
            <a:r>
              <a:rPr lang="en-US" sz="1800" dirty="0">
                <a:solidFill>
                  <a:schemeClr val="accent1"/>
                </a:solidFill>
                <a:latin typeface="+mj-lt"/>
              </a:rPr>
              <a:t>	</a:t>
            </a:r>
            <a:r>
              <a:rPr lang="vi-VN" sz="1800" dirty="0">
                <a:solidFill>
                  <a:schemeClr val="accent1"/>
                </a:solidFill>
                <a:latin typeface="+mj-lt"/>
              </a:rPr>
              <a:t>ra.</a:t>
            </a:r>
            <a:endParaRPr lang="en-US" sz="18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4" name="Picture 3" descr="A picture containing lot, many&#10;&#10;Description automatically generated">
            <a:extLst>
              <a:ext uri="{FF2B5EF4-FFF2-40B4-BE49-F238E27FC236}">
                <a16:creationId xmlns:a16="http://schemas.microsoft.com/office/drawing/2014/main" id="{6CA28FE2-04E2-4216-9603-830E8DC83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72" b="-1"/>
          <a:stretch/>
        </p:blipFill>
        <p:spPr>
          <a:xfrm>
            <a:off x="20" y="10"/>
            <a:ext cx="4634363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79610" y="2115117"/>
            <a:ext cx="6307717" cy="0"/>
          </a:xfrm>
          <a:prstGeom prst="line">
            <a:avLst/>
          </a:prstGeom>
          <a:ln w="19050">
            <a:solidFill>
              <a:srgbClr val="0462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95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972F-5B96-44FD-96AF-DD72A395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061" y="490537"/>
            <a:ext cx="5290285" cy="1628775"/>
          </a:xfrm>
        </p:spPr>
        <p:txBody>
          <a:bodyPr anchor="b">
            <a:normAutofit/>
          </a:bodyPr>
          <a:lstStyle/>
          <a:p>
            <a:r>
              <a:rPr lang="en-US" sz="4000" dirty="0" err="1">
                <a:solidFill>
                  <a:schemeClr val="accent1"/>
                </a:solidFill>
              </a:rPr>
              <a:t>Quy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tắc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mở</a:t>
            </a:r>
            <a:r>
              <a:rPr lang="en-US" sz="4000" dirty="0">
                <a:solidFill>
                  <a:schemeClr val="accent1"/>
                </a:solidFill>
              </a:rPr>
              <a:t> ô </a:t>
            </a:r>
            <a:r>
              <a:rPr lang="en-US" sz="4000" dirty="0" err="1">
                <a:solidFill>
                  <a:schemeClr val="accent1"/>
                </a:solidFill>
              </a:rPr>
              <a:t>lân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cận</a:t>
            </a:r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A915E8-8CB4-4661-88D9-BF13E3689D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" r="3196"/>
          <a:stretch/>
        </p:blipFill>
        <p:spPr>
          <a:xfrm>
            <a:off x="1" y="1587"/>
            <a:ext cx="6094412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7535B-06F2-4FF2-8528-1C363595E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62" y="2614612"/>
            <a:ext cx="5290285" cy="3752849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chemeClr val="accent1"/>
                </a:solidFill>
              </a:rPr>
              <a:t>Khi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một</a:t>
            </a:r>
            <a:r>
              <a:rPr lang="en-US" sz="1800" dirty="0">
                <a:solidFill>
                  <a:schemeClr val="accent1"/>
                </a:solidFill>
              </a:rPr>
              <a:t> ô đ</a:t>
            </a:r>
            <a:r>
              <a:rPr lang="vi-VN" sz="1800" dirty="0">
                <a:solidFill>
                  <a:schemeClr val="accent1"/>
                </a:solidFill>
              </a:rPr>
              <a:t>ư</a:t>
            </a:r>
            <a:r>
              <a:rPr lang="en-US" sz="1800" dirty="0" err="1">
                <a:solidFill>
                  <a:schemeClr val="accent1"/>
                </a:solidFill>
              </a:rPr>
              <a:t>ợc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mở</a:t>
            </a:r>
            <a:r>
              <a:rPr lang="en-US" sz="1800" dirty="0">
                <a:solidFill>
                  <a:schemeClr val="accent1"/>
                </a:solidFill>
              </a:rPr>
              <a:t>, ta </a:t>
            </a:r>
            <a:r>
              <a:rPr lang="en-US" sz="1800" dirty="0" err="1">
                <a:solidFill>
                  <a:schemeClr val="accent1"/>
                </a:solidFill>
              </a:rPr>
              <a:t>sẽ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nhìn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thấy</a:t>
            </a:r>
            <a:r>
              <a:rPr lang="en-US" sz="1800" dirty="0">
                <a:solidFill>
                  <a:schemeClr val="accent1"/>
                </a:solidFill>
              </a:rPr>
              <a:t> 1 con </a:t>
            </a:r>
            <a:r>
              <a:rPr lang="en-US" sz="1800" dirty="0" err="1">
                <a:solidFill>
                  <a:schemeClr val="accent1"/>
                </a:solidFill>
              </a:rPr>
              <a:t>số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chỉ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số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mìn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nằm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trong</a:t>
            </a:r>
            <a:r>
              <a:rPr lang="en-US" sz="1800" dirty="0">
                <a:solidFill>
                  <a:schemeClr val="accent1"/>
                </a:solidFill>
              </a:rPr>
              <a:t> 8 ô </a:t>
            </a:r>
            <a:r>
              <a:rPr lang="en-US" sz="1800" dirty="0" err="1">
                <a:solidFill>
                  <a:schemeClr val="accent1"/>
                </a:solidFill>
              </a:rPr>
              <a:t>xung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quanh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nó</a:t>
            </a:r>
            <a:r>
              <a:rPr lang="en-US" sz="18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1800" dirty="0" err="1">
                <a:solidFill>
                  <a:schemeClr val="accent1"/>
                </a:solidFill>
              </a:rPr>
              <a:t>Nếu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xung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quanh</a:t>
            </a:r>
            <a:r>
              <a:rPr lang="en-US" sz="1800" dirty="0">
                <a:solidFill>
                  <a:schemeClr val="accent1"/>
                </a:solidFill>
              </a:rPr>
              <a:t> ô </a:t>
            </a:r>
            <a:r>
              <a:rPr lang="en-US" sz="1800" dirty="0" err="1">
                <a:solidFill>
                  <a:schemeClr val="accent1"/>
                </a:solidFill>
              </a:rPr>
              <a:t>mở</a:t>
            </a:r>
            <a:r>
              <a:rPr lang="en-US" sz="1800" dirty="0">
                <a:solidFill>
                  <a:schemeClr val="accent1"/>
                </a:solidFill>
              </a:rPr>
              <a:t> ra </a:t>
            </a:r>
            <a:r>
              <a:rPr lang="en-US" sz="1800" dirty="0" err="1">
                <a:solidFill>
                  <a:schemeClr val="accent1"/>
                </a:solidFill>
              </a:rPr>
              <a:t>không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có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quả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mìn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nào</a:t>
            </a:r>
            <a:r>
              <a:rPr lang="en-US" sz="1800" dirty="0">
                <a:solidFill>
                  <a:schemeClr val="accent1"/>
                </a:solidFill>
              </a:rPr>
              <a:t>, 8 ô </a:t>
            </a:r>
            <a:r>
              <a:rPr lang="en-US" sz="1800" dirty="0" err="1">
                <a:solidFill>
                  <a:schemeClr val="accent1"/>
                </a:solidFill>
              </a:rPr>
              <a:t>lân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cận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sẽ</a:t>
            </a:r>
            <a:r>
              <a:rPr lang="en-US" sz="1800" dirty="0">
                <a:solidFill>
                  <a:schemeClr val="accent1"/>
                </a:solidFill>
              </a:rPr>
              <a:t> đ</a:t>
            </a:r>
            <a:r>
              <a:rPr lang="vi-VN" sz="1800" dirty="0">
                <a:solidFill>
                  <a:schemeClr val="accent1"/>
                </a:solidFill>
              </a:rPr>
              <a:t>ư</a:t>
            </a:r>
            <a:r>
              <a:rPr lang="en-US" sz="1800" dirty="0" err="1">
                <a:solidFill>
                  <a:schemeClr val="accent1"/>
                </a:solidFill>
              </a:rPr>
              <a:t>ợc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mở</a:t>
            </a:r>
            <a:r>
              <a:rPr lang="en-US" sz="1800" dirty="0">
                <a:solidFill>
                  <a:schemeClr val="accent1"/>
                </a:solidFill>
              </a:rPr>
              <a:t> ra.</a:t>
            </a:r>
          </a:p>
          <a:p>
            <a:r>
              <a:rPr lang="en-US" sz="1800" dirty="0" err="1">
                <a:solidFill>
                  <a:schemeClr val="accent1"/>
                </a:solidFill>
              </a:rPr>
              <a:t>Nếu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trong</a:t>
            </a:r>
            <a:r>
              <a:rPr lang="en-US" sz="1800" dirty="0">
                <a:solidFill>
                  <a:schemeClr val="accent1"/>
                </a:solidFill>
              </a:rPr>
              <a:t> 8 ô </a:t>
            </a:r>
            <a:r>
              <a:rPr lang="en-US" sz="1800" dirty="0" err="1">
                <a:solidFill>
                  <a:schemeClr val="accent1"/>
                </a:solidFill>
              </a:rPr>
              <a:t>đó</a:t>
            </a:r>
            <a:r>
              <a:rPr lang="en-US" sz="1800" dirty="0">
                <a:solidFill>
                  <a:schemeClr val="accent1"/>
                </a:solidFill>
              </a:rPr>
              <a:t> đ</a:t>
            </a:r>
            <a:r>
              <a:rPr lang="vi-VN" sz="1800" dirty="0">
                <a:solidFill>
                  <a:schemeClr val="accent1"/>
                </a:solidFill>
              </a:rPr>
              <a:t>ư</a:t>
            </a:r>
            <a:r>
              <a:rPr lang="en-US" sz="1800" dirty="0" err="1">
                <a:solidFill>
                  <a:schemeClr val="accent1"/>
                </a:solidFill>
              </a:rPr>
              <a:t>ợc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mở</a:t>
            </a:r>
            <a:r>
              <a:rPr lang="en-US" sz="1800" dirty="0">
                <a:solidFill>
                  <a:schemeClr val="accent1"/>
                </a:solidFill>
              </a:rPr>
              <a:t> ra </a:t>
            </a:r>
            <a:r>
              <a:rPr lang="en-US" sz="1800" dirty="0" err="1">
                <a:solidFill>
                  <a:schemeClr val="accent1"/>
                </a:solidFill>
              </a:rPr>
              <a:t>đó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lại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chứa</a:t>
            </a:r>
            <a:r>
              <a:rPr lang="en-US" sz="1800" dirty="0">
                <a:solidFill>
                  <a:schemeClr val="accent1"/>
                </a:solidFill>
              </a:rPr>
              <a:t> ô </a:t>
            </a:r>
            <a:r>
              <a:rPr lang="en-US" sz="1800" dirty="0" err="1">
                <a:solidFill>
                  <a:schemeClr val="accent1"/>
                </a:solidFill>
              </a:rPr>
              <a:t>không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có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quả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mìn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nào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lân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cận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thì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sẽ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mở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tiếp</a:t>
            </a:r>
            <a:r>
              <a:rPr lang="en-US" sz="1800" dirty="0">
                <a:solidFill>
                  <a:schemeClr val="accent1"/>
                </a:solidFill>
              </a:rPr>
              <a:t> 8 ô </a:t>
            </a:r>
            <a:r>
              <a:rPr lang="en-US" sz="1800" dirty="0" err="1">
                <a:solidFill>
                  <a:schemeClr val="accent1"/>
                </a:solidFill>
              </a:rPr>
              <a:t>xung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quanh</a:t>
            </a:r>
            <a:r>
              <a:rPr lang="en-US" sz="1800" dirty="0">
                <a:solidFill>
                  <a:schemeClr val="accent1"/>
                </a:solidFill>
              </a:rPr>
              <a:t> ô </a:t>
            </a:r>
            <a:r>
              <a:rPr lang="en-US" sz="1800" dirty="0" err="1">
                <a:solidFill>
                  <a:schemeClr val="accent1"/>
                </a:solidFill>
              </a:rPr>
              <a:t>đó</a:t>
            </a:r>
            <a:r>
              <a:rPr lang="en-US" sz="1800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565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4483" y="2355786"/>
            <a:ext cx="4984450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61D31-1B06-4292-8A50-7A1EA1F65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7843" y="2723322"/>
            <a:ext cx="3831090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400" dirty="0" err="1">
                <a:solidFill>
                  <a:srgbClr val="FFFFFF"/>
                </a:solidFill>
              </a:rPr>
              <a:t>Lưu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đồ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tổng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quát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8112" y="1654168"/>
            <a:ext cx="822279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2815" y="1311136"/>
            <a:ext cx="687575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2815" y="1126737"/>
            <a:ext cx="34711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6FC2C1-E073-4080-86BB-9B1AA5037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01" r="1" b="1902"/>
          <a:stretch/>
        </p:blipFill>
        <p:spPr>
          <a:xfrm>
            <a:off x="85606" y="727368"/>
            <a:ext cx="6795397" cy="423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6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57D4A72-F4F1-498A-B083-59E8C50B7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7FF3303-6FC3-4637-A201-B4CCC1C99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45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7A7F02-8CFD-48E2-8885-1AC08BD1D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12" y="2023236"/>
            <a:ext cx="3658824" cy="2820908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Thiết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kế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trò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ch</a:t>
            </a:r>
            <a:r>
              <a:rPr lang="vi-VN" sz="4000" dirty="0">
                <a:solidFill>
                  <a:srgbClr val="FFFFFF"/>
                </a:solidFill>
              </a:rPr>
              <a:t>ơ</a:t>
            </a:r>
            <a:r>
              <a:rPr lang="en-US" sz="4000" dirty="0" err="1">
                <a:solidFill>
                  <a:srgbClr val="FFFFFF"/>
                </a:solidFill>
              </a:rPr>
              <a:t>i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BD5DCC2-8358-4071-973B-F17A1C3848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624608"/>
              </p:ext>
            </p:extLst>
          </p:nvPr>
        </p:nvGraphicFramePr>
        <p:xfrm>
          <a:off x="6353425" y="955653"/>
          <a:ext cx="502789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872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E7A54961-C2B9-4830-BEA3-FDAD15999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580" b="-1"/>
          <a:stretch/>
        </p:blipFill>
        <p:spPr>
          <a:xfrm>
            <a:off x="0" y="0"/>
            <a:ext cx="12185776" cy="43434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480" y="4782312"/>
            <a:ext cx="11545864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538AC59-67D3-4AC0-9811-F3F226B7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028" y="5010912"/>
            <a:ext cx="2888752" cy="1344168"/>
          </a:xfrm>
        </p:spPr>
        <p:txBody>
          <a:bodyPr anchor="ctr">
            <a:normAutofit/>
          </a:bodyPr>
          <a:lstStyle/>
          <a:p>
            <a:r>
              <a:rPr lang="en-US" sz="2600" b="1">
                <a:solidFill>
                  <a:schemeClr val="accent1"/>
                </a:solidFill>
              </a:rPr>
              <a:t>Khai báo</a:t>
            </a:r>
            <a:endParaRPr lang="en-US" sz="2600" b="1" dirty="0">
              <a:solidFill>
                <a:schemeClr val="accent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8878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7316D49-1F30-4CE4-A3DE-9F25C85EC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8835" y="5010912"/>
            <a:ext cx="6975055" cy="1344168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accent1"/>
                </a:solidFill>
              </a:rPr>
              <a:t>Thêm các th</a:t>
            </a:r>
            <a:r>
              <a:rPr lang="vi-VN" sz="1700">
                <a:solidFill>
                  <a:schemeClr val="accent1"/>
                </a:solidFill>
              </a:rPr>
              <a:t>ư</a:t>
            </a:r>
            <a:r>
              <a:rPr lang="en-US" sz="1700">
                <a:solidFill>
                  <a:schemeClr val="accent1"/>
                </a:solidFill>
              </a:rPr>
              <a:t> viện cần thiết</a:t>
            </a:r>
          </a:p>
          <a:p>
            <a:r>
              <a:rPr lang="en-US" sz="1700">
                <a:solidFill>
                  <a:schemeClr val="accent1"/>
                </a:solidFill>
              </a:rPr>
              <a:t>Tạo bản đồ mìn và trạng thái gồm 6 hàng và 6 cột</a:t>
            </a:r>
            <a:endParaRPr lang="en-US" sz="1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638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ysClr val="window" lastClr="FFFFFF"/>
      </a:lt1>
      <a:dk2>
        <a:srgbClr val="418AB3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547</Words>
  <Application>Microsoft Office PowerPoint</Application>
  <PresentationFormat>Custom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Euphemia</vt:lpstr>
      <vt:lpstr>Times New Roman</vt:lpstr>
      <vt:lpstr>Tw Cen MT</vt:lpstr>
      <vt:lpstr>Office Theme</vt:lpstr>
      <vt:lpstr>Báo cáo</vt:lpstr>
      <vt:lpstr>THÀNH VIÊN NHÓM:</vt:lpstr>
      <vt:lpstr>Nội dung</vt:lpstr>
      <vt:lpstr>Giới thiệu trò chơi gỡ mìn</vt:lpstr>
      <vt:lpstr>Phân tích trò chơi </vt:lpstr>
      <vt:lpstr>Quy tắc mở ô lân cận</vt:lpstr>
      <vt:lpstr>Lưu đồ tổng quát</vt:lpstr>
      <vt:lpstr>Thiết kế trò chơi</vt:lpstr>
      <vt:lpstr>Khai báo</vt:lpstr>
      <vt:lpstr>Viết hàm  đổi màu chữ</vt:lpstr>
      <vt:lpstr>Khởi tạo bản đồ mìn</vt:lpstr>
      <vt:lpstr>In bản đồ mìn theo trạng thái</vt:lpstr>
      <vt:lpstr>Hàm đếm số ô chưa mở</vt:lpstr>
      <vt:lpstr>Hàm mở ô theo quy tắc  “Mở ô lân cận”</vt:lpstr>
      <vt:lpstr>Hàm mở tất cả các ô</vt:lpstr>
      <vt:lpstr>Hàm main()</vt:lpstr>
      <vt:lpstr>Demo chương trình</vt:lpstr>
      <vt:lpstr>Cảm ơn thầy và các bạn đã chú ý theo dõi!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Báo cáo</dc:title>
  <dc:creator>Victoria, Donald</dc:creator>
  <cp:lastModifiedBy>Tín Nguyễn</cp:lastModifiedBy>
  <cp:revision>4</cp:revision>
  <dcterms:created xsi:type="dcterms:W3CDTF">2020-05-18T10:21:22Z</dcterms:created>
  <dcterms:modified xsi:type="dcterms:W3CDTF">2020-06-08T09:27:04Z</dcterms:modified>
</cp:coreProperties>
</file>