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305-7E0B-D203-AFAD-DA81B880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C0980-8018-434E-B59D-C75904CE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A46E-845B-FE3E-9097-37557F0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A41A-ACFB-67CD-318A-9C61AAEB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5719-DFE6-DBBD-02A4-0B8B15F8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030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1516-E7F9-7F64-4C07-925C054D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A276D-B497-89FD-CF08-63AEB5F0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3AE1-9FBB-AE6C-99D6-D0F43F1F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E2EB-6D98-08B3-167E-B861E814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FC4D-C5C9-4060-4526-A458FEB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84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B8AF-675B-FFF2-A904-A3CA62B4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A8854-859C-C7C0-7DC2-F6CCA4042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F2C8-3B9B-5F1A-05ED-754A864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CFA1-0D86-7911-A04C-66E82BF3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62AB-A713-3814-B484-D32C13F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57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6007-6F71-DD82-9E32-97649242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B35C-82F0-54EC-75FF-43F38D1D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E87C-C1A7-9302-D579-40A8994F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EE97-FB0A-F349-4060-1ED84D5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6C5E-64FC-D216-A067-D41D861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814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C421-8388-B146-482E-1E6A0CE3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94E7-752D-BB63-E53A-F8EB7E1A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6550-B4B8-D82B-5B43-214F394F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A449-F470-7E0F-DA64-A3ABB480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75FEA-4255-D128-D6BF-64C4E4F3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3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546D-267C-A997-AD6C-B9DD5A09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8205-926F-173A-777F-540B38BE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A2B18-EA79-E0BC-AD51-398E270D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D679-E2FE-795C-50B6-16CF05FA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F2AF3-D086-FBDF-2EC9-DD1A7141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92DB-2F8A-2446-E9E3-0663D163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44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7BED-9A97-08AE-2BF1-961CB569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C786-6A89-F075-7FA9-5DF3AE6F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2ABBA-6C8B-8471-AF5C-E6A0FAF8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7623F-D950-0E27-D6BE-465369C9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B7EA5-259E-6F4F-8B92-3DA018E8B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F7030-B0A6-6CCB-84E8-A61C1E6E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50BB4-AEF4-A8A3-4CA8-8FBBAAB1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31C90-A2A9-6309-DDF3-C5996DB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038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498-001E-9792-ACE3-C31690D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F4C4B-8E83-B8FE-E13B-845E851D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23C92-A609-D34E-EA32-8712559A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61A7-92A6-E8CF-91C8-39557C5B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636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E398B-C7F6-6C3D-F668-01F21CA4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D220A-6548-3C88-2068-C35A1B0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3101-EC8D-4149-4A0A-DF95F34C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825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880-C673-6FE7-9350-D0FBB6A8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E3BA-38AE-9E30-7372-335C118D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E0501-3DEE-4082-5E48-EF011B42D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E7688-3ECA-EF09-0087-949FE4BA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C4FC-1B9A-0A2F-94FE-F3C9F25C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2C97-1DAE-C1A3-C951-1F0B9E4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07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4974-0ACC-BE83-868E-DA9F85F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99D6-9EFA-E809-9037-1B50A1C8B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C01CC-87CC-DE81-4FEB-6FAC0E1E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81EC-3F19-2040-D18E-53DB4BBE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897B-FCE4-FFFE-8312-BEE573AC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476B9-8215-417D-16A4-05F0615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20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DCCC-A8B8-6743-4949-BBA112EA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82FC2-DEB6-9953-1A4F-D5BA7425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1DD2-CF9E-4E7E-4CBF-408B7683B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64A5-0FE6-4530-9F70-51954C6C1342}" type="datetimeFigureOut">
              <a:rPr lang="en-MY" smtClean="0"/>
              <a:t>21/11/2023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C6BC-37D2-C2AC-18AA-8319266C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1B58-D244-5414-EE11-B731ACA2C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1C87-BAC9-422F-948B-7460D41FB2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516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42C8-6887-659D-AB38-2C05DBD92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/>
              <a:t>E-Resume Story Board 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4A9DE-254B-EDBA-4701-A0449BBE9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Jasmin Binti Ahmad Daud </a:t>
            </a:r>
          </a:p>
          <a:p>
            <a:r>
              <a:rPr lang="en-MY"/>
              <a:t>2022612076</a:t>
            </a:r>
          </a:p>
          <a:p>
            <a:r>
              <a:rPr lang="en-MY"/>
              <a:t>BA242/3A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88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2CFD2-A68F-A5A8-12A1-92F5C5B21DAF}"/>
              </a:ext>
            </a:extLst>
          </p:cNvPr>
          <p:cNvSpPr txBox="1"/>
          <p:nvPr/>
        </p:nvSpPr>
        <p:spPr>
          <a:xfrm>
            <a:off x="4752062" y="2452885"/>
            <a:ext cx="2509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COVER PAGE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-57150" y="4433556"/>
            <a:ext cx="442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Background colour=Saddle 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51253-E0A0-FD65-C394-205D19EE6D8A}"/>
              </a:ext>
            </a:extLst>
          </p:cNvPr>
          <p:cNvSpPr txBox="1"/>
          <p:nvPr/>
        </p:nvSpPr>
        <p:spPr>
          <a:xfrm>
            <a:off x="-551097" y="4968618"/>
            <a:ext cx="391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Font Face = Forte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6A46D-D6AF-755F-3E93-B8F41128C1D3}"/>
              </a:ext>
            </a:extLst>
          </p:cNvPr>
          <p:cNvSpPr txBox="1"/>
          <p:nvPr/>
        </p:nvSpPr>
        <p:spPr>
          <a:xfrm>
            <a:off x="-135172" y="5503680"/>
            <a:ext cx="4778734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Logo.jpeg (my picture for about us)</a:t>
            </a:r>
          </a:p>
        </p:txBody>
      </p:sp>
    </p:spTree>
    <p:extLst>
      <p:ext uri="{BB962C8B-B14F-4D97-AF65-F5344CB8AC3E}">
        <p14:creationId xmlns:p14="http://schemas.microsoft.com/office/powerpoint/2010/main" val="189536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EA731-811F-0DE9-260F-1D951E80C8F2}"/>
              </a:ext>
            </a:extLst>
          </p:cNvPr>
          <p:cNvSpPr/>
          <p:nvPr/>
        </p:nvSpPr>
        <p:spPr>
          <a:xfrm>
            <a:off x="5370553" y="1431235"/>
            <a:ext cx="1272209" cy="898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2CFD2-A68F-A5A8-12A1-92F5C5B21DAF}"/>
              </a:ext>
            </a:extLst>
          </p:cNvPr>
          <p:cNvSpPr txBox="1"/>
          <p:nvPr/>
        </p:nvSpPr>
        <p:spPr>
          <a:xfrm>
            <a:off x="4752062" y="2452885"/>
            <a:ext cx="25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IMAGE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075C0-851D-0D83-31EA-47DF46EC64E0}"/>
              </a:ext>
            </a:extLst>
          </p:cNvPr>
          <p:cNvSpPr txBox="1"/>
          <p:nvPr/>
        </p:nvSpPr>
        <p:spPr>
          <a:xfrm>
            <a:off x="280282" y="2991989"/>
            <a:ext cx="25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QUOTES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1812E-A180-8B08-E2EA-CD3030A7960D}"/>
              </a:ext>
            </a:extLst>
          </p:cNvPr>
          <p:cNvSpPr txBox="1"/>
          <p:nvPr/>
        </p:nvSpPr>
        <p:spPr>
          <a:xfrm>
            <a:off x="4415072" y="3442822"/>
            <a:ext cx="25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My 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0" y="4433556"/>
            <a:ext cx="43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Background colour=Saddle 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51253-E0A0-FD65-C394-205D19EE6D8A}"/>
              </a:ext>
            </a:extLst>
          </p:cNvPr>
          <p:cNvSpPr txBox="1"/>
          <p:nvPr/>
        </p:nvSpPr>
        <p:spPr>
          <a:xfrm>
            <a:off x="-551097" y="4968618"/>
            <a:ext cx="391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Font Face = Forte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6A46D-D6AF-755F-3E93-B8F41128C1D3}"/>
              </a:ext>
            </a:extLst>
          </p:cNvPr>
          <p:cNvSpPr txBox="1"/>
          <p:nvPr/>
        </p:nvSpPr>
        <p:spPr>
          <a:xfrm>
            <a:off x="-135172" y="5503680"/>
            <a:ext cx="4778734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Logo.jpeg (my picture for about us)</a:t>
            </a:r>
          </a:p>
        </p:txBody>
      </p:sp>
    </p:spTree>
    <p:extLst>
      <p:ext uri="{BB962C8B-B14F-4D97-AF65-F5344CB8AC3E}">
        <p14:creationId xmlns:p14="http://schemas.microsoft.com/office/powerpoint/2010/main" val="346786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1812E-A180-8B08-E2EA-CD3030A7960D}"/>
              </a:ext>
            </a:extLst>
          </p:cNvPr>
          <p:cNvSpPr txBox="1"/>
          <p:nvPr/>
        </p:nvSpPr>
        <p:spPr>
          <a:xfrm>
            <a:off x="4352454" y="1664822"/>
            <a:ext cx="25091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EDUCATION BACKGROUND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216672" y="4432500"/>
            <a:ext cx="39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Background colour=Saddle 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51253-E0A0-FD65-C394-205D19EE6D8A}"/>
              </a:ext>
            </a:extLst>
          </p:cNvPr>
          <p:cNvSpPr txBox="1"/>
          <p:nvPr/>
        </p:nvSpPr>
        <p:spPr>
          <a:xfrm>
            <a:off x="-551097" y="4968618"/>
            <a:ext cx="391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Font Face = Forte </a:t>
            </a:r>
          </a:p>
        </p:txBody>
      </p:sp>
    </p:spTree>
    <p:extLst>
      <p:ext uri="{BB962C8B-B14F-4D97-AF65-F5344CB8AC3E}">
        <p14:creationId xmlns:p14="http://schemas.microsoft.com/office/powerpoint/2010/main" val="25856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1812E-A180-8B08-E2EA-CD3030A7960D}"/>
              </a:ext>
            </a:extLst>
          </p:cNvPr>
          <p:cNvSpPr txBox="1"/>
          <p:nvPr/>
        </p:nvSpPr>
        <p:spPr>
          <a:xfrm>
            <a:off x="4234068" y="1832683"/>
            <a:ext cx="25091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Working Experience</a:t>
            </a:r>
          </a:p>
          <a:p>
            <a:pPr algn="ctr"/>
            <a:r>
              <a:rPr lang="en-MY" dirty="0"/>
              <a:t>- Ostia Enterprise</a:t>
            </a:r>
          </a:p>
          <a:p>
            <a:pPr algn="ctr"/>
            <a:r>
              <a:rPr lang="en-MY" dirty="0"/>
              <a:t>-</a:t>
            </a:r>
            <a:r>
              <a:rPr lang="en-MY" dirty="0" err="1"/>
              <a:t>Dayang</a:t>
            </a:r>
            <a:r>
              <a:rPr lang="en-MY" dirty="0"/>
              <a:t> Lila Bakery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216672" y="4432500"/>
            <a:ext cx="39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Background colour=Saddle 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51253-E0A0-FD65-C394-205D19EE6D8A}"/>
              </a:ext>
            </a:extLst>
          </p:cNvPr>
          <p:cNvSpPr txBox="1"/>
          <p:nvPr/>
        </p:nvSpPr>
        <p:spPr>
          <a:xfrm>
            <a:off x="-551097" y="4968618"/>
            <a:ext cx="391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Font Face = Forte </a:t>
            </a:r>
          </a:p>
        </p:txBody>
      </p:sp>
    </p:spTree>
    <p:extLst>
      <p:ext uri="{BB962C8B-B14F-4D97-AF65-F5344CB8AC3E}">
        <p14:creationId xmlns:p14="http://schemas.microsoft.com/office/powerpoint/2010/main" val="18779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1812E-A180-8B08-E2EA-CD3030A7960D}"/>
              </a:ext>
            </a:extLst>
          </p:cNvPr>
          <p:cNvSpPr txBox="1"/>
          <p:nvPr/>
        </p:nvSpPr>
        <p:spPr>
          <a:xfrm>
            <a:off x="5068957" y="1788028"/>
            <a:ext cx="24118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Soft Skills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216672" y="4432500"/>
            <a:ext cx="39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Background colour=</a:t>
            </a:r>
            <a:r>
              <a:rPr lang="en-MY" dirty="0" err="1"/>
              <a:t>Cinzel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Font Face = Forte</a:t>
            </a:r>
          </a:p>
        </p:txBody>
      </p:sp>
    </p:spTree>
    <p:extLst>
      <p:ext uri="{BB962C8B-B14F-4D97-AF65-F5344CB8AC3E}">
        <p14:creationId xmlns:p14="http://schemas.microsoft.com/office/powerpoint/2010/main" val="3933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1812E-A180-8B08-E2EA-CD3030A7960D}"/>
              </a:ext>
            </a:extLst>
          </p:cNvPr>
          <p:cNvSpPr txBox="1"/>
          <p:nvPr/>
        </p:nvSpPr>
        <p:spPr>
          <a:xfrm>
            <a:off x="4415072" y="1547761"/>
            <a:ext cx="250919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My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err="1"/>
              <a:t>Whatsapp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Facebook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Instagram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216672" y="4432500"/>
            <a:ext cx="39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Background colour=Saddle 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51253-E0A0-FD65-C394-205D19EE6D8A}"/>
              </a:ext>
            </a:extLst>
          </p:cNvPr>
          <p:cNvSpPr txBox="1"/>
          <p:nvPr/>
        </p:nvSpPr>
        <p:spPr>
          <a:xfrm>
            <a:off x="-551097" y="4968618"/>
            <a:ext cx="391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Font Face = </a:t>
            </a:r>
            <a:r>
              <a:rPr lang="en-MY" dirty="0" err="1"/>
              <a:t>Cinzel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7650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7836B-D400-E723-FFE7-F89685C812CD}"/>
              </a:ext>
            </a:extLst>
          </p:cNvPr>
          <p:cNvSpPr txBox="1"/>
          <p:nvPr/>
        </p:nvSpPr>
        <p:spPr>
          <a:xfrm>
            <a:off x="495300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BD6B-C9BB-3F64-167A-181BF5F8F208}"/>
              </a:ext>
            </a:extLst>
          </p:cNvPr>
          <p:cNvSpPr txBox="1"/>
          <p:nvPr/>
        </p:nvSpPr>
        <p:spPr>
          <a:xfrm>
            <a:off x="2052872" y="624768"/>
            <a:ext cx="14732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A866-637E-6993-578B-FC5FFA8F10D5}"/>
              </a:ext>
            </a:extLst>
          </p:cNvPr>
          <p:cNvSpPr txBox="1"/>
          <p:nvPr/>
        </p:nvSpPr>
        <p:spPr>
          <a:xfrm>
            <a:off x="3678472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31132-4A92-4964-94D7-492802D5015C}"/>
              </a:ext>
            </a:extLst>
          </p:cNvPr>
          <p:cNvSpPr txBox="1"/>
          <p:nvPr/>
        </p:nvSpPr>
        <p:spPr>
          <a:xfrm>
            <a:off x="5270058" y="628650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87F70-D1B3-D808-8CFA-814D5945FEE3}"/>
              </a:ext>
            </a:extLst>
          </p:cNvPr>
          <p:cNvSpPr txBox="1"/>
          <p:nvPr/>
        </p:nvSpPr>
        <p:spPr>
          <a:xfrm>
            <a:off x="6861644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SKILLS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6C0F-0572-60B3-DFC0-189C65E65E54}"/>
              </a:ext>
            </a:extLst>
          </p:cNvPr>
          <p:cNvSpPr txBox="1"/>
          <p:nvPr/>
        </p:nvSpPr>
        <p:spPr>
          <a:xfrm>
            <a:off x="8453230" y="624768"/>
            <a:ext cx="147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CONTACT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DC320-46DF-6D2E-DC3F-76D3FEF56D32}"/>
              </a:ext>
            </a:extLst>
          </p:cNvPr>
          <p:cNvSpPr txBox="1"/>
          <p:nvPr/>
        </p:nvSpPr>
        <p:spPr>
          <a:xfrm>
            <a:off x="10044816" y="624768"/>
            <a:ext cx="147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dirty="0"/>
              <a:t>PLEDGE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1812E-A180-8B08-E2EA-CD3030A7960D}"/>
              </a:ext>
            </a:extLst>
          </p:cNvPr>
          <p:cNvSpPr txBox="1"/>
          <p:nvPr/>
        </p:nvSpPr>
        <p:spPr>
          <a:xfrm>
            <a:off x="4352454" y="1436222"/>
            <a:ext cx="371204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IMAGE.JPEG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(ALCOHOL AWARENESS)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4314F-5397-E45C-D034-201AB336C121}"/>
              </a:ext>
            </a:extLst>
          </p:cNvPr>
          <p:cNvSpPr txBox="1"/>
          <p:nvPr/>
        </p:nvSpPr>
        <p:spPr>
          <a:xfrm>
            <a:off x="216672" y="4432500"/>
            <a:ext cx="39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Background colour=Saddle Brown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51253-E0A0-FD65-C394-205D19EE6D8A}"/>
              </a:ext>
            </a:extLst>
          </p:cNvPr>
          <p:cNvSpPr txBox="1"/>
          <p:nvPr/>
        </p:nvSpPr>
        <p:spPr>
          <a:xfrm>
            <a:off x="383181" y="4908983"/>
            <a:ext cx="3915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Font Face = Forte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Image.jpeg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Link </a:t>
            </a:r>
          </a:p>
          <a:p>
            <a:endParaRPr lang="en-MY" dirty="0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8EFABBAA-F8A7-1AFB-7ED8-780C165BD7BA}"/>
              </a:ext>
            </a:extLst>
          </p:cNvPr>
          <p:cNvSpPr/>
          <p:nvPr/>
        </p:nvSpPr>
        <p:spPr>
          <a:xfrm>
            <a:off x="10172700" y="1295400"/>
            <a:ext cx="1797050" cy="1752600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Alcohol Awareness website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FEF45-5130-E847-D5B0-E51941B9B28E}"/>
              </a:ext>
            </a:extLst>
          </p:cNvPr>
          <p:cNvSpPr txBox="1"/>
          <p:nvPr/>
        </p:nvSpPr>
        <p:spPr>
          <a:xfrm>
            <a:off x="383181" y="2388193"/>
            <a:ext cx="371204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Important of alcohol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Factors lead to alcohol addiction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How to stop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How to contact</a:t>
            </a:r>
          </a:p>
        </p:txBody>
      </p:sp>
    </p:spTree>
    <p:extLst>
      <p:ext uri="{BB962C8B-B14F-4D97-AF65-F5344CB8AC3E}">
        <p14:creationId xmlns:p14="http://schemas.microsoft.com/office/powerpoint/2010/main" val="363821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208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E-Resume Story 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E-Resume Story Board </dc:title>
  <dc:creator>Jasmin Ahmad Daud</dc:creator>
  <cp:lastModifiedBy>Jasmin Ahmad Daud</cp:lastModifiedBy>
  <cp:revision>1</cp:revision>
  <dcterms:created xsi:type="dcterms:W3CDTF">2023-11-20T17:51:12Z</dcterms:created>
  <dcterms:modified xsi:type="dcterms:W3CDTF">2023-11-20T18:29:21Z</dcterms:modified>
</cp:coreProperties>
</file>