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League Spartan"/>
      <p:regular r:id="rId22"/>
      <p:bold r:id="rId23"/>
    </p:embeddedFont>
    <p:embeddedFont>
      <p:font typeface="Montserrat Black"/>
      <p:bold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eagueSpartan-regular.fntdata"/><Relationship Id="rId21" Type="http://schemas.openxmlformats.org/officeDocument/2006/relationships/slide" Target="slides/slide15.xml"/><Relationship Id="rId24" Type="http://schemas.openxmlformats.org/officeDocument/2006/relationships/font" Target="fonts/MontserratBlack-bold.fntdata"/><Relationship Id="rId23" Type="http://schemas.openxmlformats.org/officeDocument/2006/relationships/font" Target="fonts/LeagueSpartan-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font" Target="fonts/MontserratBlack-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ccdcdfe6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8ccdcdfe6a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ccdcdfe6a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28ccdcdfe6a_2_2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ccdcdfe6a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8ccdcdfe6a_2_2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ccdcdfe6a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8ccdcdfe6a_2_2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ccdcdfe6a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8ccdcdfe6a_2_2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8ccdcdfe6a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28ccdcdfe6a_2_2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8ccdcdfe6a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8ccdcdfe6a_2_2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ccdcdfe6a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8ccdcdfe6a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ccdcdfe6a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8ccdcdfe6a_2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8ccdcdfe6a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8ccdcdfe6a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ccdcdfe6a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8ccdcdfe6a_2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8ccdcdfe6a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8ccdcdfe6a_2_1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ccdcdfe6a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8ccdcdfe6a_2_1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ccdcdfe6a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8ccdcdfe6a_2_2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ccdcdfe6a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8ccdcdfe6a_2_2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4.jp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13.jp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10.jpg"/><Relationship Id="rId8"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1749"/>
        </a:solidFill>
      </p:bgPr>
    </p:bg>
    <p:spTree>
      <p:nvGrpSpPr>
        <p:cNvPr id="128" name="Shape 128"/>
        <p:cNvGrpSpPr/>
        <p:nvPr/>
      </p:nvGrpSpPr>
      <p:grpSpPr>
        <a:xfrm>
          <a:off x="0" y="0"/>
          <a:ext cx="0" cy="0"/>
          <a:chOff x="0" y="0"/>
          <a:chExt cx="0" cy="0"/>
        </a:xfrm>
      </p:grpSpPr>
      <p:sp>
        <p:nvSpPr>
          <p:cNvPr id="129" name="Google Shape;129;p25"/>
          <p:cNvSpPr/>
          <p:nvPr/>
        </p:nvSpPr>
        <p:spPr>
          <a:xfrm>
            <a:off x="4617919" y="682655"/>
            <a:ext cx="4526081" cy="4486478"/>
          </a:xfrm>
          <a:custGeom>
            <a:rect b="b" l="l" r="r" t="t"/>
            <a:pathLst>
              <a:path extrusionOk="0" h="8972956" w="9052162">
                <a:moveTo>
                  <a:pt x="0" y="0"/>
                </a:moveTo>
                <a:lnTo>
                  <a:pt x="9052162" y="0"/>
                </a:lnTo>
                <a:lnTo>
                  <a:pt x="9052162" y="8972956"/>
                </a:lnTo>
                <a:lnTo>
                  <a:pt x="0" y="8972956"/>
                </a:lnTo>
                <a:lnTo>
                  <a:pt x="0" y="0"/>
                </a:lnTo>
                <a:close/>
              </a:path>
            </a:pathLst>
          </a:custGeom>
          <a:blipFill rotWithShape="1">
            <a:blip r:embed="rId3">
              <a:alphaModFix/>
            </a:blip>
            <a:stretch>
              <a:fillRect b="0" l="0" r="0" t="0"/>
            </a:stretch>
          </a:blipFill>
          <a:ln>
            <a:noFill/>
          </a:ln>
        </p:spPr>
      </p:sp>
      <p:sp>
        <p:nvSpPr>
          <p:cNvPr id="130" name="Google Shape;130;p25"/>
          <p:cNvSpPr/>
          <p:nvPr/>
        </p:nvSpPr>
        <p:spPr>
          <a:xfrm>
            <a:off x="4631821" y="3056624"/>
            <a:ext cx="2620435" cy="2465305"/>
          </a:xfrm>
          <a:custGeom>
            <a:rect b="b" l="l" r="r" t="t"/>
            <a:pathLst>
              <a:path extrusionOk="0" h="4930610" w="5240869">
                <a:moveTo>
                  <a:pt x="0" y="0"/>
                </a:moveTo>
                <a:lnTo>
                  <a:pt x="5240868" y="0"/>
                </a:lnTo>
                <a:lnTo>
                  <a:pt x="5240868" y="4930610"/>
                </a:lnTo>
                <a:lnTo>
                  <a:pt x="0" y="4930610"/>
                </a:lnTo>
                <a:lnTo>
                  <a:pt x="0" y="0"/>
                </a:lnTo>
                <a:close/>
              </a:path>
            </a:pathLst>
          </a:custGeom>
          <a:blipFill rotWithShape="1">
            <a:blip r:embed="rId4">
              <a:alphaModFix/>
            </a:blip>
            <a:stretch>
              <a:fillRect b="0" l="0" r="0" t="0"/>
            </a:stretch>
          </a:blipFill>
          <a:ln>
            <a:noFill/>
          </a:ln>
        </p:spPr>
      </p:sp>
      <p:sp>
        <p:nvSpPr>
          <p:cNvPr id="131" name="Google Shape;131;p25"/>
          <p:cNvSpPr/>
          <p:nvPr/>
        </p:nvSpPr>
        <p:spPr>
          <a:xfrm>
            <a:off x="6153357" y="1450285"/>
            <a:ext cx="3462043" cy="4438517"/>
          </a:xfrm>
          <a:custGeom>
            <a:rect b="b" l="l" r="r" t="t"/>
            <a:pathLst>
              <a:path extrusionOk="0" h="8877034" w="6924086">
                <a:moveTo>
                  <a:pt x="0" y="0"/>
                </a:moveTo>
                <a:lnTo>
                  <a:pt x="6924086" y="0"/>
                </a:lnTo>
                <a:lnTo>
                  <a:pt x="6924086" y="8877033"/>
                </a:lnTo>
                <a:lnTo>
                  <a:pt x="0" y="8877033"/>
                </a:lnTo>
                <a:lnTo>
                  <a:pt x="0" y="0"/>
                </a:lnTo>
                <a:close/>
              </a:path>
            </a:pathLst>
          </a:custGeom>
          <a:blipFill rotWithShape="1">
            <a:blip r:embed="rId5">
              <a:alphaModFix/>
            </a:blip>
            <a:stretch>
              <a:fillRect b="0" l="0" r="0" t="0"/>
            </a:stretch>
          </a:blipFill>
          <a:ln>
            <a:noFill/>
          </a:ln>
        </p:spPr>
      </p:sp>
      <p:sp>
        <p:nvSpPr>
          <p:cNvPr id="132" name="Google Shape;132;p25"/>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4">
              <a:alphaModFix amt="40000"/>
            </a:blip>
            <a:stretch>
              <a:fillRect b="0" l="0" r="0" t="0"/>
            </a:stretch>
          </a:blipFill>
          <a:ln>
            <a:noFill/>
          </a:ln>
        </p:spPr>
      </p:sp>
      <p:sp>
        <p:nvSpPr>
          <p:cNvPr id="133" name="Google Shape;133;p25"/>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3">
              <a:alphaModFix amt="40000"/>
            </a:blip>
            <a:stretch>
              <a:fillRect b="0" l="0" r="0" t="0"/>
            </a:stretch>
          </a:blipFill>
          <a:ln>
            <a:noFill/>
          </a:ln>
        </p:spPr>
      </p:sp>
      <p:sp>
        <p:nvSpPr>
          <p:cNvPr id="134" name="Google Shape;134;p25"/>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mt="40000"/>
            </a:blip>
            <a:stretch>
              <a:fillRect b="0" l="0" r="0" t="0"/>
            </a:stretch>
          </a:blipFill>
          <a:ln>
            <a:noFill/>
          </a:ln>
        </p:spPr>
      </p:sp>
      <p:sp>
        <p:nvSpPr>
          <p:cNvPr id="135" name="Google Shape;135;p25"/>
          <p:cNvSpPr/>
          <p:nvPr/>
        </p:nvSpPr>
        <p:spPr>
          <a:xfrm rot="10800000">
            <a:off x="5855601" y="-841208"/>
            <a:ext cx="4057557" cy="3508864"/>
          </a:xfrm>
          <a:custGeom>
            <a:rect b="b" l="l" r="r" t="t"/>
            <a:pathLst>
              <a:path extrusionOk="0" h="7017728" w="8115113">
                <a:moveTo>
                  <a:pt x="8115112" y="7017728"/>
                </a:moveTo>
                <a:lnTo>
                  <a:pt x="0" y="7017728"/>
                </a:lnTo>
                <a:lnTo>
                  <a:pt x="0" y="0"/>
                </a:lnTo>
                <a:lnTo>
                  <a:pt x="8115112" y="0"/>
                </a:lnTo>
                <a:lnTo>
                  <a:pt x="8115112" y="7017728"/>
                </a:lnTo>
                <a:close/>
              </a:path>
            </a:pathLst>
          </a:custGeom>
          <a:blipFill rotWithShape="1">
            <a:blip r:embed="rId6">
              <a:alphaModFix/>
            </a:blip>
            <a:stretch>
              <a:fillRect b="0" l="0" r="0" t="0"/>
            </a:stretch>
          </a:blipFill>
          <a:ln>
            <a:noFill/>
          </a:ln>
        </p:spPr>
      </p:sp>
      <p:sp>
        <p:nvSpPr>
          <p:cNvPr id="136" name="Google Shape;136;p25"/>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7">
              <a:alphaModFix amt="40000"/>
            </a:blip>
            <a:stretch>
              <a:fillRect b="0" l="0" r="0" t="0"/>
            </a:stretch>
          </a:blipFill>
          <a:ln>
            <a:noFill/>
          </a:ln>
        </p:spPr>
      </p:sp>
      <p:sp>
        <p:nvSpPr>
          <p:cNvPr id="137" name="Google Shape;137;p25"/>
          <p:cNvSpPr/>
          <p:nvPr/>
        </p:nvSpPr>
        <p:spPr>
          <a:xfrm rot="10800000">
            <a:off x="7090669" y="913224"/>
            <a:ext cx="1578250" cy="1259652"/>
          </a:xfrm>
          <a:custGeom>
            <a:rect b="b" l="l" r="r" t="t"/>
            <a:pathLst>
              <a:path extrusionOk="0" h="2519303" w="3156500">
                <a:moveTo>
                  <a:pt x="3156500" y="2519304"/>
                </a:moveTo>
                <a:lnTo>
                  <a:pt x="0" y="2519304"/>
                </a:lnTo>
                <a:lnTo>
                  <a:pt x="0" y="0"/>
                </a:lnTo>
                <a:lnTo>
                  <a:pt x="3156500" y="0"/>
                </a:lnTo>
                <a:lnTo>
                  <a:pt x="3156500" y="2519304"/>
                </a:lnTo>
                <a:close/>
              </a:path>
            </a:pathLst>
          </a:custGeom>
          <a:blipFill rotWithShape="1">
            <a:blip r:embed="rId8">
              <a:alphaModFix/>
            </a:blip>
            <a:stretch>
              <a:fillRect b="0" l="0" r="0" t="0"/>
            </a:stretch>
          </a:blipFill>
          <a:ln>
            <a:noFill/>
          </a:ln>
        </p:spPr>
      </p:sp>
      <p:sp>
        <p:nvSpPr>
          <p:cNvPr id="138" name="Google Shape;138;p25"/>
          <p:cNvSpPr/>
          <p:nvPr/>
        </p:nvSpPr>
        <p:spPr>
          <a:xfrm>
            <a:off x="119433" y="110870"/>
            <a:ext cx="1604709" cy="802355"/>
          </a:xfrm>
          <a:custGeom>
            <a:rect b="b" l="l" r="r" t="t"/>
            <a:pathLst>
              <a:path extrusionOk="0" h="1604709" w="3209417">
                <a:moveTo>
                  <a:pt x="0" y="0"/>
                </a:moveTo>
                <a:lnTo>
                  <a:pt x="3209417" y="0"/>
                </a:lnTo>
                <a:lnTo>
                  <a:pt x="3209417" y="1604708"/>
                </a:lnTo>
                <a:lnTo>
                  <a:pt x="0" y="1604708"/>
                </a:lnTo>
                <a:lnTo>
                  <a:pt x="0" y="0"/>
                </a:lnTo>
                <a:close/>
              </a:path>
            </a:pathLst>
          </a:custGeom>
          <a:blipFill rotWithShape="1">
            <a:blip r:embed="rId9">
              <a:alphaModFix/>
            </a:blip>
            <a:stretch>
              <a:fillRect b="0" l="0" r="0" t="0"/>
            </a:stretch>
          </a:blipFill>
          <a:ln>
            <a:noFill/>
          </a:ln>
        </p:spPr>
      </p:sp>
      <p:sp>
        <p:nvSpPr>
          <p:cNvPr id="139" name="Google Shape;139;p25"/>
          <p:cNvSpPr txBox="1"/>
          <p:nvPr/>
        </p:nvSpPr>
        <p:spPr>
          <a:xfrm>
            <a:off x="1574702" y="1573088"/>
            <a:ext cx="5994597" cy="2135437"/>
          </a:xfrm>
          <a:prstGeom prst="rect">
            <a:avLst/>
          </a:prstGeom>
          <a:noFill/>
          <a:ln>
            <a:noFill/>
          </a:ln>
        </p:spPr>
        <p:txBody>
          <a:bodyPr anchorCtr="0" anchor="t" bIns="0" lIns="0" spcFirstLastPara="1" rIns="0" wrap="square" tIns="0">
            <a:spAutoFit/>
          </a:bodyPr>
          <a:lstStyle/>
          <a:p>
            <a:pPr indent="0" lvl="0" marL="0" marR="0" rtl="0" algn="l">
              <a:lnSpc>
                <a:spcPct val="95003"/>
              </a:lnSpc>
              <a:spcBef>
                <a:spcPts val="0"/>
              </a:spcBef>
              <a:spcAft>
                <a:spcPts val="0"/>
              </a:spcAft>
              <a:buNone/>
            </a:pPr>
            <a:r>
              <a:rPr b="0" i="0" lang="en" sz="5800" u="none" cap="none" strike="noStrike">
                <a:solidFill>
                  <a:srgbClr val="FFFFFF"/>
                </a:solidFill>
                <a:latin typeface="League Spartan"/>
                <a:ea typeface="League Spartan"/>
                <a:cs typeface="League Spartan"/>
                <a:sym typeface="League Spartan"/>
              </a:rPr>
              <a:t>Ambassadorship Program Application</a:t>
            </a:r>
            <a:endParaRPr sz="700"/>
          </a:p>
        </p:txBody>
      </p:sp>
      <p:sp>
        <p:nvSpPr>
          <p:cNvPr id="140" name="Google Shape;140;p25"/>
          <p:cNvSpPr txBox="1"/>
          <p:nvPr/>
        </p:nvSpPr>
        <p:spPr>
          <a:xfrm>
            <a:off x="2276483" y="4127510"/>
            <a:ext cx="2527623"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 sz="1700" u="none" cap="none" strike="noStrike">
                <a:solidFill>
                  <a:srgbClr val="FFFFFF"/>
                </a:solidFill>
                <a:latin typeface="Arial"/>
                <a:ea typeface="Arial"/>
                <a:cs typeface="Arial"/>
                <a:sym typeface="Arial"/>
              </a:rPr>
              <a:t>By Shurahbeel Peerzada</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blip>
            <a:stretch>
              <a:fillRect b="0" l="0" r="0" t="0"/>
            </a:stretch>
          </a:blipFill>
          <a:ln>
            <a:noFill/>
          </a:ln>
        </p:spPr>
      </p:sp>
      <p:sp>
        <p:nvSpPr>
          <p:cNvPr id="297" name="Google Shape;297;p34"/>
          <p:cNvSpPr/>
          <p:nvPr/>
        </p:nvSpPr>
        <p:spPr>
          <a:xfrm>
            <a:off x="-698379" y="981905"/>
            <a:ext cx="2425459" cy="2404237"/>
          </a:xfrm>
          <a:custGeom>
            <a:rect b="b" l="l" r="r" t="t"/>
            <a:pathLst>
              <a:path extrusionOk="0" h="4808473" w="4850918">
                <a:moveTo>
                  <a:pt x="0" y="0"/>
                </a:moveTo>
                <a:lnTo>
                  <a:pt x="4850918" y="0"/>
                </a:lnTo>
                <a:lnTo>
                  <a:pt x="4850918" y="4808472"/>
                </a:lnTo>
                <a:lnTo>
                  <a:pt x="0" y="4808472"/>
                </a:lnTo>
                <a:lnTo>
                  <a:pt x="0" y="0"/>
                </a:lnTo>
                <a:close/>
              </a:path>
            </a:pathLst>
          </a:custGeom>
          <a:blipFill rotWithShape="1">
            <a:blip r:embed="rId4">
              <a:alphaModFix/>
            </a:blip>
            <a:stretch>
              <a:fillRect b="0" l="0" r="0" t="0"/>
            </a:stretch>
          </a:blipFill>
          <a:ln>
            <a:noFill/>
          </a:ln>
        </p:spPr>
      </p:sp>
      <p:sp>
        <p:nvSpPr>
          <p:cNvPr id="298" name="Google Shape;298;p34"/>
          <p:cNvSpPr/>
          <p:nvPr/>
        </p:nvSpPr>
        <p:spPr>
          <a:xfrm flipH="1" rot="10800000">
            <a:off x="-689047" y="2665266"/>
            <a:ext cx="2592995" cy="3324352"/>
          </a:xfrm>
          <a:custGeom>
            <a:rect b="b" l="l" r="r" t="t"/>
            <a:pathLst>
              <a:path extrusionOk="0" h="6648704" w="5185989">
                <a:moveTo>
                  <a:pt x="0" y="6648705"/>
                </a:moveTo>
                <a:lnTo>
                  <a:pt x="5185990" y="6648705"/>
                </a:lnTo>
                <a:lnTo>
                  <a:pt x="5185990" y="0"/>
                </a:lnTo>
                <a:lnTo>
                  <a:pt x="0" y="0"/>
                </a:lnTo>
                <a:lnTo>
                  <a:pt x="0" y="6648705"/>
                </a:lnTo>
                <a:close/>
              </a:path>
            </a:pathLst>
          </a:custGeom>
          <a:blipFill rotWithShape="1">
            <a:blip r:embed="rId5">
              <a:alphaModFix/>
            </a:blip>
            <a:stretch>
              <a:fillRect b="0" l="0" r="0" t="0"/>
            </a:stretch>
          </a:blipFill>
          <a:ln>
            <a:noFill/>
          </a:ln>
        </p:spPr>
      </p:sp>
      <p:sp>
        <p:nvSpPr>
          <p:cNvPr id="299" name="Google Shape;299;p34"/>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blip>
            <a:stretch>
              <a:fillRect b="0" l="0" r="0" t="0"/>
            </a:stretch>
          </a:blipFill>
          <a:ln>
            <a:noFill/>
          </a:ln>
        </p:spPr>
      </p:sp>
      <p:sp>
        <p:nvSpPr>
          <p:cNvPr id="300" name="Google Shape;300;p34"/>
          <p:cNvSpPr txBox="1"/>
          <p:nvPr/>
        </p:nvSpPr>
        <p:spPr>
          <a:xfrm>
            <a:off x="1903948" y="1976990"/>
            <a:ext cx="6725702" cy="2350452"/>
          </a:xfrm>
          <a:prstGeom prst="rect">
            <a:avLst/>
          </a:prstGeom>
          <a:noFill/>
          <a:ln>
            <a:noFill/>
          </a:ln>
        </p:spPr>
        <p:txBody>
          <a:bodyPr anchorCtr="0" anchor="t" bIns="0" lIns="0" spcFirstLastPara="1" rIns="0" wrap="square" tIns="0">
            <a:spAutoFit/>
          </a:bodyPr>
          <a:lstStyle/>
          <a:p>
            <a:pPr indent="0" lvl="0" marL="0" marR="0" rtl="0" algn="just">
              <a:lnSpc>
                <a:spcPct val="130011"/>
              </a:lnSpc>
              <a:spcBef>
                <a:spcPts val="0"/>
              </a:spcBef>
              <a:spcAft>
                <a:spcPts val="0"/>
              </a:spcAft>
              <a:buNone/>
            </a:pPr>
            <a:r>
              <a:rPr b="0" i="0" lang="en" sz="1300" u="none" cap="none" strike="noStrike">
                <a:solidFill>
                  <a:srgbClr val="2C1749"/>
                </a:solidFill>
                <a:latin typeface="Montserrat"/>
                <a:ea typeface="Montserrat"/>
                <a:cs typeface="Montserrat"/>
                <a:sym typeface="Montserrat"/>
              </a:rPr>
              <a:t>Our university is the first completely residential university of Pakistan so engaging the students and faculty isnt a big of a challenge. With prior door to door campaigning experience and pitching students during classes will allow me to gather interests of many.</a:t>
            </a:r>
            <a:endParaRPr sz="700"/>
          </a:p>
          <a:p>
            <a:pPr indent="0" lvl="0" marL="0" marR="0" rtl="0" algn="just">
              <a:lnSpc>
                <a:spcPct val="130011"/>
              </a:lnSpc>
              <a:spcBef>
                <a:spcPts val="0"/>
              </a:spcBef>
              <a:spcAft>
                <a:spcPts val="0"/>
              </a:spcAft>
              <a:buNone/>
            </a:pPr>
            <a:r>
              <a:t/>
            </a:r>
            <a:endParaRPr b="0" i="0" sz="1300" u="none" cap="none" strike="noStrike">
              <a:solidFill>
                <a:srgbClr val="2C1749"/>
              </a:solidFill>
              <a:latin typeface="Montserrat"/>
              <a:ea typeface="Montserrat"/>
              <a:cs typeface="Montserrat"/>
              <a:sym typeface="Montserrat"/>
            </a:endParaRPr>
          </a:p>
          <a:p>
            <a:pPr indent="0" lvl="0" marL="0" marR="0" rtl="0" algn="just">
              <a:lnSpc>
                <a:spcPct val="130011"/>
              </a:lnSpc>
              <a:spcBef>
                <a:spcPts val="0"/>
              </a:spcBef>
              <a:spcAft>
                <a:spcPts val="0"/>
              </a:spcAft>
              <a:buNone/>
            </a:pPr>
            <a:r>
              <a:rPr b="0" i="0" lang="en" sz="1300" u="none" cap="none" strike="noStrike">
                <a:solidFill>
                  <a:srgbClr val="2C1749"/>
                </a:solidFill>
                <a:latin typeface="Montserrat"/>
                <a:ea typeface="Montserrat"/>
                <a:cs typeface="Montserrat"/>
                <a:sym typeface="Montserrat"/>
              </a:rPr>
              <a:t>I also have good relations with some of the renowned professors of the university and they most of the times themselves are present at such events hosted by corporates or companies. If I have to invite professors to an event I approach them with a formal invitation and request for their presence which I have been doing for the past year since we also need judges for club events.</a:t>
            </a:r>
            <a:endParaRPr sz="700"/>
          </a:p>
        </p:txBody>
      </p:sp>
      <p:sp>
        <p:nvSpPr>
          <p:cNvPr id="301" name="Google Shape;301;p34"/>
          <p:cNvSpPr/>
          <p:nvPr/>
        </p:nvSpPr>
        <p:spPr>
          <a:xfrm>
            <a:off x="5940323" y="279318"/>
            <a:ext cx="2689327" cy="1405174"/>
          </a:xfrm>
          <a:custGeom>
            <a:rect b="b" l="l" r="r" t="t"/>
            <a:pathLst>
              <a:path extrusionOk="0" h="2810347" w="5378654">
                <a:moveTo>
                  <a:pt x="0" y="0"/>
                </a:moveTo>
                <a:lnTo>
                  <a:pt x="5378654" y="0"/>
                </a:lnTo>
                <a:lnTo>
                  <a:pt x="5378654" y="2810347"/>
                </a:lnTo>
                <a:lnTo>
                  <a:pt x="0" y="2810347"/>
                </a:lnTo>
                <a:lnTo>
                  <a:pt x="0" y="0"/>
                </a:lnTo>
                <a:close/>
              </a:path>
            </a:pathLst>
          </a:custGeom>
          <a:blipFill rotWithShape="1">
            <a:blip r:embed="rId7">
              <a:alphaModFix/>
            </a:blip>
            <a:stretch>
              <a:fillRect b="0" l="0" r="0" t="0"/>
            </a:stretch>
          </a:blipFill>
          <a:ln>
            <a:noFill/>
          </a:ln>
        </p:spPr>
      </p:sp>
      <p:sp>
        <p:nvSpPr>
          <p:cNvPr id="302" name="Google Shape;302;p34"/>
          <p:cNvSpPr txBox="1"/>
          <p:nvPr/>
        </p:nvSpPr>
        <p:spPr>
          <a:xfrm>
            <a:off x="1903948" y="455266"/>
            <a:ext cx="2905042" cy="1124715"/>
          </a:xfrm>
          <a:prstGeom prst="rect">
            <a:avLst/>
          </a:prstGeom>
          <a:noFill/>
          <a:ln>
            <a:noFill/>
          </a:ln>
        </p:spPr>
        <p:txBody>
          <a:bodyPr anchorCtr="0" anchor="t" bIns="0" lIns="0" spcFirstLastPara="1" rIns="0" wrap="square" tIns="0">
            <a:spAutoFit/>
          </a:bodyPr>
          <a:lstStyle/>
          <a:p>
            <a:pPr indent="0" lvl="0" marL="0" marR="0" rtl="0" algn="l">
              <a:lnSpc>
                <a:spcPct val="95003"/>
              </a:lnSpc>
              <a:spcBef>
                <a:spcPts val="0"/>
              </a:spcBef>
              <a:spcAft>
                <a:spcPts val="0"/>
              </a:spcAft>
              <a:buNone/>
            </a:pPr>
            <a:r>
              <a:rPr b="0" i="0" lang="en" sz="3100" u="none" cap="none" strike="noStrike">
                <a:solidFill>
                  <a:srgbClr val="2C1749"/>
                </a:solidFill>
                <a:latin typeface="League Spartan"/>
                <a:ea typeface="League Spartan"/>
                <a:cs typeface="League Spartan"/>
                <a:sym typeface="League Spartan"/>
              </a:rPr>
              <a:t>Engaging Students and Faculty</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mt="40000"/>
            </a:blip>
            <a:stretch>
              <a:fillRect b="0" l="0" r="0" t="0"/>
            </a:stretch>
          </a:blipFill>
          <a:ln>
            <a:noFill/>
          </a:ln>
        </p:spPr>
      </p:sp>
      <p:sp>
        <p:nvSpPr>
          <p:cNvPr id="308" name="Google Shape;308;p35"/>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4">
              <a:alphaModFix amt="40000"/>
            </a:blip>
            <a:stretch>
              <a:fillRect b="0" l="0" r="0" t="0"/>
            </a:stretch>
          </a:blipFill>
          <a:ln>
            <a:noFill/>
          </a:ln>
        </p:spPr>
      </p:sp>
      <p:sp>
        <p:nvSpPr>
          <p:cNvPr id="309" name="Google Shape;309;p35"/>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mt="40000"/>
            </a:blip>
            <a:stretch>
              <a:fillRect b="0" l="0" r="0" t="0"/>
            </a:stretch>
          </a:blipFill>
          <a:ln>
            <a:noFill/>
          </a:ln>
        </p:spPr>
      </p:sp>
      <p:sp>
        <p:nvSpPr>
          <p:cNvPr id="310" name="Google Shape;310;p35"/>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mt="40000"/>
            </a:blip>
            <a:stretch>
              <a:fillRect b="0" l="0" r="0" t="0"/>
            </a:stretch>
          </a:blipFill>
          <a:ln>
            <a:noFill/>
          </a:ln>
        </p:spPr>
      </p:sp>
      <p:sp>
        <p:nvSpPr>
          <p:cNvPr id="311" name="Google Shape;311;p35"/>
          <p:cNvSpPr/>
          <p:nvPr/>
        </p:nvSpPr>
        <p:spPr>
          <a:xfrm>
            <a:off x="6936960" y="2812847"/>
            <a:ext cx="3157049" cy="3129425"/>
          </a:xfrm>
          <a:custGeom>
            <a:rect b="b" l="l" r="r" t="t"/>
            <a:pathLst>
              <a:path extrusionOk="0" h="6258849" w="6314098">
                <a:moveTo>
                  <a:pt x="0" y="0"/>
                </a:moveTo>
                <a:lnTo>
                  <a:pt x="6314098" y="0"/>
                </a:lnTo>
                <a:lnTo>
                  <a:pt x="6314098" y="6258849"/>
                </a:lnTo>
                <a:lnTo>
                  <a:pt x="0" y="6258849"/>
                </a:lnTo>
                <a:lnTo>
                  <a:pt x="0" y="0"/>
                </a:lnTo>
                <a:close/>
              </a:path>
            </a:pathLst>
          </a:custGeom>
          <a:blipFill rotWithShape="1">
            <a:blip r:embed="rId4">
              <a:alphaModFix/>
            </a:blip>
            <a:stretch>
              <a:fillRect b="0" l="0" r="0" t="0"/>
            </a:stretch>
          </a:blipFill>
          <a:ln>
            <a:noFill/>
          </a:ln>
        </p:spPr>
      </p:sp>
      <p:sp>
        <p:nvSpPr>
          <p:cNvPr id="312" name="Google Shape;312;p35"/>
          <p:cNvSpPr/>
          <p:nvPr/>
        </p:nvSpPr>
        <p:spPr>
          <a:xfrm rot="10800000">
            <a:off x="7278740" y="1254947"/>
            <a:ext cx="1578250" cy="1259652"/>
          </a:xfrm>
          <a:custGeom>
            <a:rect b="b" l="l" r="r" t="t"/>
            <a:pathLst>
              <a:path extrusionOk="0" h="2519303" w="3156500">
                <a:moveTo>
                  <a:pt x="3156501" y="2519303"/>
                </a:moveTo>
                <a:lnTo>
                  <a:pt x="0" y="2519303"/>
                </a:lnTo>
                <a:lnTo>
                  <a:pt x="0" y="0"/>
                </a:lnTo>
                <a:lnTo>
                  <a:pt x="3156501" y="0"/>
                </a:lnTo>
                <a:lnTo>
                  <a:pt x="3156501" y="2519303"/>
                </a:lnTo>
                <a:close/>
              </a:path>
            </a:pathLst>
          </a:custGeom>
          <a:blipFill rotWithShape="1">
            <a:blip r:embed="rId7">
              <a:alphaModFix/>
            </a:blip>
            <a:stretch>
              <a:fillRect b="0" l="0" r="0" t="0"/>
            </a:stretch>
          </a:blipFill>
          <a:ln>
            <a:noFill/>
          </a:ln>
        </p:spPr>
      </p:sp>
      <p:sp>
        <p:nvSpPr>
          <p:cNvPr id="313" name="Google Shape;313;p35"/>
          <p:cNvSpPr txBox="1"/>
          <p:nvPr/>
        </p:nvSpPr>
        <p:spPr>
          <a:xfrm>
            <a:off x="1903947" y="782014"/>
            <a:ext cx="5193900" cy="4026900"/>
          </a:xfrm>
          <a:prstGeom prst="rect">
            <a:avLst/>
          </a:prstGeom>
          <a:noFill/>
          <a:ln>
            <a:noFill/>
          </a:ln>
        </p:spPr>
        <p:txBody>
          <a:bodyPr anchorCtr="0" anchor="t" bIns="0" lIns="0" spcFirstLastPara="1" rIns="0" wrap="square" tIns="0">
            <a:spAutoFit/>
          </a:bodyPr>
          <a:lstStyle/>
          <a:p>
            <a:pPr indent="0" lvl="0" marL="0" marR="0" rtl="0" algn="just">
              <a:lnSpc>
                <a:spcPct val="130011"/>
              </a:lnSpc>
              <a:spcBef>
                <a:spcPts val="0"/>
              </a:spcBef>
              <a:spcAft>
                <a:spcPts val="0"/>
              </a:spcAft>
              <a:buNone/>
            </a:pPr>
            <a:r>
              <a:rPr b="0" i="0" lang="en" sz="1200" u="none" cap="none" strike="noStrike">
                <a:solidFill>
                  <a:srgbClr val="2C1749"/>
                </a:solidFill>
                <a:latin typeface="Montserrat"/>
                <a:ea typeface="Montserrat"/>
                <a:cs typeface="Montserrat"/>
                <a:sym typeface="Montserrat"/>
              </a:rPr>
              <a:t>You might be thinking what would it be of advantage for Arbisoft to venture towards GIKI, since GIKI’s biggest con is that it is in a remote place.</a:t>
            </a:r>
            <a:endParaRPr sz="700"/>
          </a:p>
          <a:p>
            <a:pPr indent="0" lvl="0" marL="0" marR="0" rtl="0" algn="just">
              <a:lnSpc>
                <a:spcPct val="130011"/>
              </a:lnSpc>
              <a:spcBef>
                <a:spcPts val="0"/>
              </a:spcBef>
              <a:spcAft>
                <a:spcPts val="0"/>
              </a:spcAft>
              <a:buNone/>
            </a:pPr>
            <a:r>
              <a:t/>
            </a:r>
            <a:endParaRPr b="0" i="0" sz="1200" u="none" cap="none" strike="noStrike">
              <a:solidFill>
                <a:srgbClr val="2C1749"/>
              </a:solidFill>
              <a:latin typeface="Montserrat"/>
              <a:ea typeface="Montserrat"/>
              <a:cs typeface="Montserrat"/>
              <a:sym typeface="Montserrat"/>
            </a:endParaRPr>
          </a:p>
          <a:p>
            <a:pPr indent="0" lvl="0" marL="0" marR="0" rtl="0" algn="just">
              <a:lnSpc>
                <a:spcPct val="130011"/>
              </a:lnSpc>
              <a:spcBef>
                <a:spcPts val="0"/>
              </a:spcBef>
              <a:spcAft>
                <a:spcPts val="0"/>
              </a:spcAft>
              <a:buNone/>
            </a:pPr>
            <a:r>
              <a:rPr b="0" i="0" lang="en" sz="1200" u="none" cap="none" strike="noStrike">
                <a:solidFill>
                  <a:srgbClr val="2C1749"/>
                </a:solidFill>
                <a:latin typeface="Montserrat"/>
                <a:ea typeface="Montserrat"/>
                <a:cs typeface="Montserrat"/>
                <a:sym typeface="Montserrat"/>
              </a:rPr>
              <a:t>But let me fill you with some information, GIK has some of the top talented students that are worth investing in. For the past two years GIK has ranked number one in ICPC (International Collegiate Programming Competition) and last year sent two of its teams to Microsoft Imagine Cup where they were top 12 in National Finals.</a:t>
            </a:r>
            <a:endParaRPr sz="700"/>
          </a:p>
          <a:p>
            <a:pPr indent="0" lvl="0" marL="0" marR="0" rtl="0" algn="just">
              <a:lnSpc>
                <a:spcPct val="130011"/>
              </a:lnSpc>
              <a:spcBef>
                <a:spcPts val="0"/>
              </a:spcBef>
              <a:spcAft>
                <a:spcPts val="0"/>
              </a:spcAft>
              <a:buNone/>
            </a:pPr>
            <a:r>
              <a:t/>
            </a:r>
            <a:endParaRPr b="0" i="0" sz="1200" u="none" cap="none" strike="noStrike">
              <a:solidFill>
                <a:srgbClr val="2C1749"/>
              </a:solidFill>
              <a:latin typeface="Montserrat"/>
              <a:ea typeface="Montserrat"/>
              <a:cs typeface="Montserrat"/>
              <a:sym typeface="Montserrat"/>
            </a:endParaRPr>
          </a:p>
          <a:p>
            <a:pPr indent="0" lvl="0" marL="0" marR="0" rtl="0" algn="just">
              <a:lnSpc>
                <a:spcPct val="130011"/>
              </a:lnSpc>
              <a:spcBef>
                <a:spcPts val="0"/>
              </a:spcBef>
              <a:spcAft>
                <a:spcPts val="0"/>
              </a:spcAft>
              <a:buNone/>
            </a:pPr>
            <a:r>
              <a:rPr b="0" i="0" lang="en" sz="1200" u="none" cap="none" strike="noStrike">
                <a:solidFill>
                  <a:srgbClr val="2C1749"/>
                </a:solidFill>
                <a:latin typeface="Montserrat"/>
                <a:ea typeface="Montserrat"/>
                <a:cs typeface="Montserrat"/>
                <a:sym typeface="Montserrat"/>
              </a:rPr>
              <a:t>I may have left out various other activities our students are actively engaged in, but the key message is that GIKI has the potential to supply Arbisoft with exceptional talent in the upcoming years. And with my ideas GIK students would have the opportunity to get hands on information from the specialists that will further boost their interest in Arbisoft.</a:t>
            </a:r>
            <a:r>
              <a:rPr lang="en" sz="1200">
                <a:solidFill>
                  <a:srgbClr val="2C1749"/>
                </a:solidFill>
                <a:latin typeface="Montserrat"/>
                <a:ea typeface="Montserrat"/>
                <a:cs typeface="Montserrat"/>
                <a:sym typeface="Montserrat"/>
              </a:rPr>
              <a:t> We will be having collaborations on youtube as well so it will benefit the reach of Arbisoft as well.</a:t>
            </a:r>
            <a:endParaRPr sz="700"/>
          </a:p>
        </p:txBody>
      </p:sp>
      <p:sp>
        <p:nvSpPr>
          <p:cNvPr id="314" name="Google Shape;314;p35"/>
          <p:cNvSpPr txBox="1"/>
          <p:nvPr/>
        </p:nvSpPr>
        <p:spPr>
          <a:xfrm>
            <a:off x="1903948" y="5"/>
            <a:ext cx="3851400" cy="585000"/>
          </a:xfrm>
          <a:prstGeom prst="rect">
            <a:avLst/>
          </a:prstGeom>
          <a:noFill/>
          <a:ln>
            <a:noFill/>
          </a:ln>
        </p:spPr>
        <p:txBody>
          <a:bodyPr anchorCtr="0" anchor="t" bIns="0" lIns="0" spcFirstLastPara="1" rIns="0" wrap="square" tIns="0">
            <a:spAutoFit/>
          </a:bodyPr>
          <a:lstStyle/>
          <a:p>
            <a:pPr indent="0" lvl="0" marL="0" marR="0" rtl="0" algn="l">
              <a:lnSpc>
                <a:spcPct val="94995"/>
              </a:lnSpc>
              <a:spcBef>
                <a:spcPts val="0"/>
              </a:spcBef>
              <a:spcAft>
                <a:spcPts val="0"/>
              </a:spcAft>
              <a:buNone/>
            </a:pPr>
            <a:r>
              <a:rPr b="0" i="0" lang="en" sz="4000" u="none" cap="none" strike="noStrike">
                <a:solidFill>
                  <a:srgbClr val="2C1749"/>
                </a:solidFill>
                <a:latin typeface="League Spartan"/>
                <a:ea typeface="League Spartan"/>
                <a:cs typeface="League Spartan"/>
                <a:sym typeface="League Spartan"/>
              </a:rPr>
              <a:t>creating value.</a:t>
            </a:r>
            <a:endParaRPr sz="700"/>
          </a:p>
        </p:txBody>
      </p:sp>
      <p:sp>
        <p:nvSpPr>
          <p:cNvPr id="315" name="Google Shape;315;p35"/>
          <p:cNvSpPr/>
          <p:nvPr/>
        </p:nvSpPr>
        <p:spPr>
          <a:xfrm flipH="1" rot="10800000">
            <a:off x="7097755" y="-381292"/>
            <a:ext cx="2620435" cy="2465305"/>
          </a:xfrm>
          <a:custGeom>
            <a:rect b="b" l="l" r="r" t="t"/>
            <a:pathLst>
              <a:path extrusionOk="0" h="4930610" w="5240869">
                <a:moveTo>
                  <a:pt x="0" y="4930610"/>
                </a:moveTo>
                <a:lnTo>
                  <a:pt x="5240869" y="4930610"/>
                </a:lnTo>
                <a:lnTo>
                  <a:pt x="5240869" y="0"/>
                </a:lnTo>
                <a:lnTo>
                  <a:pt x="0" y="0"/>
                </a:lnTo>
                <a:lnTo>
                  <a:pt x="0" y="4930610"/>
                </a:lnTo>
                <a:close/>
              </a:path>
            </a:pathLst>
          </a:custGeom>
          <a:blipFill rotWithShape="1">
            <a:blip r:embed="rId3">
              <a:alphaModFix/>
            </a:blip>
            <a:stretch>
              <a:fillRect b="0" l="0" r="0" t="0"/>
            </a:stretch>
          </a:blipFill>
          <a:ln>
            <a:noFill/>
          </a:ln>
        </p:spPr>
      </p:sp>
      <p:sp>
        <p:nvSpPr>
          <p:cNvPr id="316" name="Google Shape;316;p35"/>
          <p:cNvSpPr/>
          <p:nvPr/>
        </p:nvSpPr>
        <p:spPr>
          <a:xfrm>
            <a:off x="7200544" y="3783734"/>
            <a:ext cx="2414857" cy="3095971"/>
          </a:xfrm>
          <a:custGeom>
            <a:rect b="b" l="l" r="r" t="t"/>
            <a:pathLst>
              <a:path extrusionOk="0" h="6191941" w="4829714">
                <a:moveTo>
                  <a:pt x="0" y="0"/>
                </a:moveTo>
                <a:lnTo>
                  <a:pt x="4829714" y="0"/>
                </a:lnTo>
                <a:lnTo>
                  <a:pt x="4829714" y="6191941"/>
                </a:lnTo>
                <a:lnTo>
                  <a:pt x="0" y="6191941"/>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blip>
            <a:stretch>
              <a:fillRect b="0" l="0" r="0" t="0"/>
            </a:stretch>
          </a:blipFill>
          <a:ln>
            <a:noFill/>
          </a:ln>
        </p:spPr>
      </p:sp>
      <p:sp>
        <p:nvSpPr>
          <p:cNvPr id="322" name="Google Shape;322;p36"/>
          <p:cNvSpPr/>
          <p:nvPr/>
        </p:nvSpPr>
        <p:spPr>
          <a:xfrm>
            <a:off x="-1212729" y="2619985"/>
            <a:ext cx="2425459" cy="2404237"/>
          </a:xfrm>
          <a:custGeom>
            <a:rect b="b" l="l" r="r" t="t"/>
            <a:pathLst>
              <a:path extrusionOk="0" h="4808473" w="4850918">
                <a:moveTo>
                  <a:pt x="0" y="0"/>
                </a:moveTo>
                <a:lnTo>
                  <a:pt x="4850918" y="0"/>
                </a:lnTo>
                <a:lnTo>
                  <a:pt x="4850918" y="4808472"/>
                </a:lnTo>
                <a:lnTo>
                  <a:pt x="0" y="4808472"/>
                </a:lnTo>
                <a:lnTo>
                  <a:pt x="0" y="0"/>
                </a:lnTo>
                <a:close/>
              </a:path>
            </a:pathLst>
          </a:custGeom>
          <a:blipFill rotWithShape="1">
            <a:blip r:embed="rId4">
              <a:alphaModFix/>
            </a:blip>
            <a:stretch>
              <a:fillRect b="0" l="0" r="0" t="0"/>
            </a:stretch>
          </a:blipFill>
          <a:ln>
            <a:noFill/>
          </a:ln>
        </p:spPr>
      </p:sp>
      <p:sp>
        <p:nvSpPr>
          <p:cNvPr id="323" name="Google Shape;323;p36"/>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blip>
            <a:stretch>
              <a:fillRect b="0" l="0" r="0" t="0"/>
            </a:stretch>
          </a:blipFill>
          <a:ln>
            <a:noFill/>
          </a:ln>
        </p:spPr>
      </p:sp>
      <p:sp>
        <p:nvSpPr>
          <p:cNvPr id="324" name="Google Shape;324;p36"/>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blip>
            <a:stretch>
              <a:fillRect b="0" l="0" r="0" t="0"/>
            </a:stretch>
          </a:blipFill>
          <a:ln>
            <a:noFill/>
          </a:ln>
        </p:spPr>
      </p:sp>
      <p:sp>
        <p:nvSpPr>
          <p:cNvPr id="325" name="Google Shape;325;p36"/>
          <p:cNvSpPr/>
          <p:nvPr/>
        </p:nvSpPr>
        <p:spPr>
          <a:xfrm>
            <a:off x="6129539" y="2257391"/>
            <a:ext cx="3157049" cy="3129425"/>
          </a:xfrm>
          <a:custGeom>
            <a:rect b="b" l="l" r="r" t="t"/>
            <a:pathLst>
              <a:path extrusionOk="0" h="6258849" w="6314098">
                <a:moveTo>
                  <a:pt x="0" y="0"/>
                </a:moveTo>
                <a:lnTo>
                  <a:pt x="6314097" y="0"/>
                </a:lnTo>
                <a:lnTo>
                  <a:pt x="6314097" y="6258850"/>
                </a:lnTo>
                <a:lnTo>
                  <a:pt x="0" y="6258850"/>
                </a:lnTo>
                <a:lnTo>
                  <a:pt x="0" y="0"/>
                </a:lnTo>
                <a:close/>
              </a:path>
            </a:pathLst>
          </a:custGeom>
          <a:blipFill rotWithShape="1">
            <a:blip r:embed="rId4">
              <a:alphaModFix amt="40000"/>
            </a:blip>
            <a:stretch>
              <a:fillRect b="0" l="0" r="0" t="0"/>
            </a:stretch>
          </a:blipFill>
          <a:ln>
            <a:noFill/>
          </a:ln>
        </p:spPr>
      </p:sp>
      <p:sp>
        <p:nvSpPr>
          <p:cNvPr id="326" name="Google Shape;326;p36"/>
          <p:cNvSpPr/>
          <p:nvPr/>
        </p:nvSpPr>
        <p:spPr>
          <a:xfrm rot="10800000">
            <a:off x="8037151" y="-346427"/>
            <a:ext cx="1578250" cy="1259652"/>
          </a:xfrm>
          <a:custGeom>
            <a:rect b="b" l="l" r="r" t="t"/>
            <a:pathLst>
              <a:path extrusionOk="0" h="2519303" w="3156500">
                <a:moveTo>
                  <a:pt x="3156500" y="2519303"/>
                </a:moveTo>
                <a:lnTo>
                  <a:pt x="0" y="2519303"/>
                </a:lnTo>
                <a:lnTo>
                  <a:pt x="0" y="0"/>
                </a:lnTo>
                <a:lnTo>
                  <a:pt x="3156500" y="0"/>
                </a:lnTo>
                <a:lnTo>
                  <a:pt x="3156500" y="2519303"/>
                </a:lnTo>
                <a:close/>
              </a:path>
            </a:pathLst>
          </a:custGeom>
          <a:blipFill rotWithShape="1">
            <a:blip r:embed="rId7">
              <a:alphaModFix amt="40000"/>
            </a:blip>
            <a:stretch>
              <a:fillRect b="0" l="0" r="0" t="0"/>
            </a:stretch>
          </a:blipFill>
          <a:ln>
            <a:noFill/>
          </a:ln>
        </p:spPr>
      </p:sp>
      <p:sp>
        <p:nvSpPr>
          <p:cNvPr id="327" name="Google Shape;327;p36"/>
          <p:cNvSpPr txBox="1"/>
          <p:nvPr/>
        </p:nvSpPr>
        <p:spPr>
          <a:xfrm>
            <a:off x="2071483" y="90862"/>
            <a:ext cx="5222100" cy="1169700"/>
          </a:xfrm>
          <a:prstGeom prst="rect">
            <a:avLst/>
          </a:prstGeom>
          <a:noFill/>
          <a:ln>
            <a:noFill/>
          </a:ln>
        </p:spPr>
        <p:txBody>
          <a:bodyPr anchorCtr="0" anchor="t" bIns="0" lIns="0" spcFirstLastPara="1" rIns="0" wrap="square" tIns="0">
            <a:spAutoFit/>
          </a:bodyPr>
          <a:lstStyle/>
          <a:p>
            <a:pPr indent="0" lvl="0" marL="0" marR="0" rtl="0" algn="ctr">
              <a:lnSpc>
                <a:spcPct val="94995"/>
              </a:lnSpc>
              <a:spcBef>
                <a:spcPts val="0"/>
              </a:spcBef>
              <a:spcAft>
                <a:spcPts val="0"/>
              </a:spcAft>
              <a:buNone/>
            </a:pPr>
            <a:r>
              <a:rPr b="0" i="0" lang="en" sz="4000" u="none" cap="none" strike="noStrike">
                <a:solidFill>
                  <a:srgbClr val="2C1749"/>
                </a:solidFill>
                <a:latin typeface="League Spartan"/>
                <a:ea typeface="League Spartan"/>
                <a:cs typeface="League Spartan"/>
                <a:sym typeface="League Spartan"/>
              </a:rPr>
              <a:t>promotion and social media.</a:t>
            </a:r>
            <a:endParaRPr sz="700"/>
          </a:p>
        </p:txBody>
      </p:sp>
      <p:sp>
        <p:nvSpPr>
          <p:cNvPr id="328" name="Google Shape;328;p36"/>
          <p:cNvSpPr/>
          <p:nvPr/>
        </p:nvSpPr>
        <p:spPr>
          <a:xfrm>
            <a:off x="5446329" y="3232302"/>
            <a:ext cx="2620435" cy="2465305"/>
          </a:xfrm>
          <a:custGeom>
            <a:rect b="b" l="l" r="r" t="t"/>
            <a:pathLst>
              <a:path extrusionOk="0" h="4930610" w="5240869">
                <a:moveTo>
                  <a:pt x="0" y="0"/>
                </a:moveTo>
                <a:lnTo>
                  <a:pt x="5240868" y="0"/>
                </a:lnTo>
                <a:lnTo>
                  <a:pt x="5240868" y="4930610"/>
                </a:lnTo>
                <a:lnTo>
                  <a:pt x="0" y="4930610"/>
                </a:lnTo>
                <a:lnTo>
                  <a:pt x="0" y="0"/>
                </a:lnTo>
                <a:close/>
              </a:path>
            </a:pathLst>
          </a:custGeom>
          <a:blipFill rotWithShape="1">
            <a:blip r:embed="rId3">
              <a:alphaModFix amt="40000"/>
            </a:blip>
            <a:stretch>
              <a:fillRect b="0" l="0" r="0" t="0"/>
            </a:stretch>
          </a:blipFill>
          <a:ln>
            <a:noFill/>
          </a:ln>
        </p:spPr>
      </p:sp>
      <p:sp>
        <p:nvSpPr>
          <p:cNvPr id="329" name="Google Shape;329;p36"/>
          <p:cNvSpPr/>
          <p:nvPr/>
        </p:nvSpPr>
        <p:spPr>
          <a:xfrm>
            <a:off x="7200544" y="2792831"/>
            <a:ext cx="2414857" cy="3095971"/>
          </a:xfrm>
          <a:custGeom>
            <a:rect b="b" l="l" r="r" t="t"/>
            <a:pathLst>
              <a:path extrusionOk="0" h="6191941" w="4829714">
                <a:moveTo>
                  <a:pt x="0" y="0"/>
                </a:moveTo>
                <a:lnTo>
                  <a:pt x="4829714" y="0"/>
                </a:lnTo>
                <a:lnTo>
                  <a:pt x="4829714" y="6191941"/>
                </a:lnTo>
                <a:lnTo>
                  <a:pt x="0" y="6191941"/>
                </a:lnTo>
                <a:lnTo>
                  <a:pt x="0" y="0"/>
                </a:lnTo>
                <a:close/>
              </a:path>
            </a:pathLst>
          </a:custGeom>
          <a:blipFill rotWithShape="1">
            <a:blip r:embed="rId5">
              <a:alphaModFix amt="40000"/>
            </a:blip>
            <a:stretch>
              <a:fillRect b="0" l="0" r="0" t="0"/>
            </a:stretch>
          </a:blipFill>
          <a:ln>
            <a:noFill/>
          </a:ln>
        </p:spPr>
      </p:sp>
      <p:sp>
        <p:nvSpPr>
          <p:cNvPr id="330" name="Google Shape;330;p36"/>
          <p:cNvSpPr txBox="1"/>
          <p:nvPr/>
        </p:nvSpPr>
        <p:spPr>
          <a:xfrm>
            <a:off x="2071483" y="1494765"/>
            <a:ext cx="5127600" cy="300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en" sz="1300" u="none" cap="none" strike="noStrike">
                <a:solidFill>
                  <a:srgbClr val="2C1749"/>
                </a:solidFill>
                <a:latin typeface="Montserrat"/>
                <a:ea typeface="Montserrat"/>
                <a:cs typeface="Montserrat"/>
                <a:sym typeface="Montserrat"/>
              </a:rPr>
              <a:t>The most used social media by date is Instagram, so I will start by using it to create a page “Arbisoft in GIKI” and create posts for Podcasts with Arbisoft professionals and other information relating Arbisoft to spread the word about it. I have prior experience with graphic designing as well.</a:t>
            </a:r>
            <a:endParaRPr sz="5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i="0" sz="1300" u="none" cap="none" strike="noStrike">
              <a:solidFill>
                <a:srgbClr val="2C1749"/>
              </a:solidFill>
              <a:latin typeface="Montserrat"/>
              <a:ea typeface="Montserrat"/>
              <a:cs typeface="Montserrat"/>
              <a:sym typeface="Montserrat"/>
            </a:endParaRPr>
          </a:p>
          <a:p>
            <a:pPr indent="0" lvl="0" marL="0" marR="0" rtl="0" algn="ctr">
              <a:lnSpc>
                <a:spcPct val="140000"/>
              </a:lnSpc>
              <a:spcBef>
                <a:spcPts val="0"/>
              </a:spcBef>
              <a:spcAft>
                <a:spcPts val="0"/>
              </a:spcAft>
              <a:buNone/>
            </a:pPr>
            <a:r>
              <a:rPr i="0" lang="en" sz="1300" u="none" cap="none" strike="noStrike">
                <a:solidFill>
                  <a:srgbClr val="2C1749"/>
                </a:solidFill>
                <a:latin typeface="Montserrat"/>
                <a:ea typeface="Montserrat"/>
                <a:cs typeface="Montserrat"/>
                <a:sym typeface="Montserrat"/>
              </a:rPr>
              <a:t>I can boost the impressions of the page by collaborating with other societies as well because I have good relations with them and we tend to help each other out as well. As well as request our professors to reshare as their mails and messages are given priorities over the others.</a:t>
            </a:r>
            <a:endParaRPr sz="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1749"/>
        </a:solidFill>
      </p:bgPr>
    </p:bg>
    <p:spTree>
      <p:nvGrpSpPr>
        <p:cNvPr id="334" name="Shape 334"/>
        <p:cNvGrpSpPr/>
        <p:nvPr/>
      </p:nvGrpSpPr>
      <p:grpSpPr>
        <a:xfrm>
          <a:off x="0" y="0"/>
          <a:ext cx="0" cy="0"/>
          <a:chOff x="0" y="0"/>
          <a:chExt cx="0" cy="0"/>
        </a:xfrm>
      </p:grpSpPr>
      <p:sp>
        <p:nvSpPr>
          <p:cNvPr id="335" name="Google Shape;335;p37"/>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mt="40000"/>
            </a:blip>
            <a:stretch>
              <a:fillRect b="0" l="0" r="0" t="0"/>
            </a:stretch>
          </a:blipFill>
          <a:ln>
            <a:noFill/>
          </a:ln>
        </p:spPr>
      </p:sp>
      <p:sp>
        <p:nvSpPr>
          <p:cNvPr id="336" name="Google Shape;336;p37"/>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4">
              <a:alphaModFix amt="40000"/>
            </a:blip>
            <a:stretch>
              <a:fillRect b="0" l="0" r="0" t="0"/>
            </a:stretch>
          </a:blipFill>
          <a:ln>
            <a:noFill/>
          </a:ln>
        </p:spPr>
      </p:sp>
      <p:sp>
        <p:nvSpPr>
          <p:cNvPr id="337" name="Google Shape;337;p37"/>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mt="40000"/>
            </a:blip>
            <a:stretch>
              <a:fillRect b="0" l="0" r="0" t="0"/>
            </a:stretch>
          </a:blipFill>
          <a:ln>
            <a:noFill/>
          </a:ln>
        </p:spPr>
      </p:sp>
      <p:sp>
        <p:nvSpPr>
          <p:cNvPr id="338" name="Google Shape;338;p37"/>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mt="40000"/>
            </a:blip>
            <a:stretch>
              <a:fillRect b="0" l="0" r="0" t="0"/>
            </a:stretch>
          </a:blipFill>
          <a:ln>
            <a:noFill/>
          </a:ln>
        </p:spPr>
      </p:sp>
      <p:sp>
        <p:nvSpPr>
          <p:cNvPr id="339" name="Google Shape;339;p37"/>
          <p:cNvSpPr/>
          <p:nvPr/>
        </p:nvSpPr>
        <p:spPr>
          <a:xfrm rot="10800000">
            <a:off x="5855601" y="-841208"/>
            <a:ext cx="4057557" cy="3508864"/>
          </a:xfrm>
          <a:custGeom>
            <a:rect b="b" l="l" r="r" t="t"/>
            <a:pathLst>
              <a:path extrusionOk="0" h="7017728" w="8115113">
                <a:moveTo>
                  <a:pt x="8115112" y="7017728"/>
                </a:moveTo>
                <a:lnTo>
                  <a:pt x="0" y="7017728"/>
                </a:lnTo>
                <a:lnTo>
                  <a:pt x="0" y="0"/>
                </a:lnTo>
                <a:lnTo>
                  <a:pt x="8115112" y="0"/>
                </a:lnTo>
                <a:lnTo>
                  <a:pt x="8115112" y="7017728"/>
                </a:lnTo>
                <a:close/>
              </a:path>
            </a:pathLst>
          </a:custGeom>
          <a:blipFill rotWithShape="1">
            <a:blip r:embed="rId7">
              <a:alphaModFix/>
            </a:blip>
            <a:stretch>
              <a:fillRect b="0" l="0" r="0" t="0"/>
            </a:stretch>
          </a:blipFill>
          <a:ln>
            <a:noFill/>
          </a:ln>
        </p:spPr>
      </p:sp>
      <p:sp>
        <p:nvSpPr>
          <p:cNvPr id="340" name="Google Shape;340;p37"/>
          <p:cNvSpPr/>
          <p:nvPr/>
        </p:nvSpPr>
        <p:spPr>
          <a:xfrm>
            <a:off x="6129539" y="2257391"/>
            <a:ext cx="3157049" cy="3129425"/>
          </a:xfrm>
          <a:custGeom>
            <a:rect b="b" l="l" r="r" t="t"/>
            <a:pathLst>
              <a:path extrusionOk="0" h="6258849" w="6314098">
                <a:moveTo>
                  <a:pt x="0" y="0"/>
                </a:moveTo>
                <a:lnTo>
                  <a:pt x="6314097" y="0"/>
                </a:lnTo>
                <a:lnTo>
                  <a:pt x="6314097" y="6258850"/>
                </a:lnTo>
                <a:lnTo>
                  <a:pt x="0" y="6258850"/>
                </a:lnTo>
                <a:lnTo>
                  <a:pt x="0" y="0"/>
                </a:lnTo>
                <a:close/>
              </a:path>
            </a:pathLst>
          </a:custGeom>
          <a:blipFill rotWithShape="1">
            <a:blip r:embed="rId4">
              <a:alphaModFix/>
            </a:blip>
            <a:stretch>
              <a:fillRect b="0" l="0" r="0" t="0"/>
            </a:stretch>
          </a:blipFill>
          <a:ln>
            <a:noFill/>
          </a:ln>
        </p:spPr>
      </p:sp>
      <p:sp>
        <p:nvSpPr>
          <p:cNvPr id="341" name="Google Shape;341;p37"/>
          <p:cNvSpPr/>
          <p:nvPr/>
        </p:nvSpPr>
        <p:spPr>
          <a:xfrm>
            <a:off x="5446329" y="3232302"/>
            <a:ext cx="2620435" cy="2465305"/>
          </a:xfrm>
          <a:custGeom>
            <a:rect b="b" l="l" r="r" t="t"/>
            <a:pathLst>
              <a:path extrusionOk="0" h="4930610" w="5240869">
                <a:moveTo>
                  <a:pt x="0" y="0"/>
                </a:moveTo>
                <a:lnTo>
                  <a:pt x="5240868" y="0"/>
                </a:lnTo>
                <a:lnTo>
                  <a:pt x="5240868" y="4930610"/>
                </a:lnTo>
                <a:lnTo>
                  <a:pt x="0" y="4930610"/>
                </a:lnTo>
                <a:lnTo>
                  <a:pt x="0" y="0"/>
                </a:lnTo>
                <a:close/>
              </a:path>
            </a:pathLst>
          </a:custGeom>
          <a:blipFill rotWithShape="1">
            <a:blip r:embed="rId3">
              <a:alphaModFix/>
            </a:blip>
            <a:stretch>
              <a:fillRect b="0" l="0" r="0" t="0"/>
            </a:stretch>
          </a:blipFill>
          <a:ln>
            <a:noFill/>
          </a:ln>
        </p:spPr>
      </p:sp>
      <p:sp>
        <p:nvSpPr>
          <p:cNvPr id="342" name="Google Shape;342;p37"/>
          <p:cNvSpPr/>
          <p:nvPr/>
        </p:nvSpPr>
        <p:spPr>
          <a:xfrm>
            <a:off x="7200544" y="2792831"/>
            <a:ext cx="2414857" cy="3095971"/>
          </a:xfrm>
          <a:custGeom>
            <a:rect b="b" l="l" r="r" t="t"/>
            <a:pathLst>
              <a:path extrusionOk="0" h="6191941" w="4829714">
                <a:moveTo>
                  <a:pt x="0" y="0"/>
                </a:moveTo>
                <a:lnTo>
                  <a:pt x="4829714" y="0"/>
                </a:lnTo>
                <a:lnTo>
                  <a:pt x="4829714" y="6191941"/>
                </a:lnTo>
                <a:lnTo>
                  <a:pt x="0" y="6191941"/>
                </a:lnTo>
                <a:lnTo>
                  <a:pt x="0" y="0"/>
                </a:lnTo>
                <a:close/>
              </a:path>
            </a:pathLst>
          </a:custGeom>
          <a:blipFill rotWithShape="1">
            <a:blip r:embed="rId5">
              <a:alphaModFix/>
            </a:blip>
            <a:stretch>
              <a:fillRect b="0" l="0" r="0" t="0"/>
            </a:stretch>
          </a:blipFill>
          <a:ln>
            <a:noFill/>
          </a:ln>
        </p:spPr>
      </p:sp>
      <p:sp>
        <p:nvSpPr>
          <p:cNvPr id="343" name="Google Shape;343;p37"/>
          <p:cNvSpPr/>
          <p:nvPr/>
        </p:nvSpPr>
        <p:spPr>
          <a:xfrm rot="10800000">
            <a:off x="7278740" y="1254947"/>
            <a:ext cx="1578250" cy="1259652"/>
          </a:xfrm>
          <a:custGeom>
            <a:rect b="b" l="l" r="r" t="t"/>
            <a:pathLst>
              <a:path extrusionOk="0" h="2519303" w="3156500">
                <a:moveTo>
                  <a:pt x="3156501" y="2519303"/>
                </a:moveTo>
                <a:lnTo>
                  <a:pt x="0" y="2519303"/>
                </a:lnTo>
                <a:lnTo>
                  <a:pt x="0" y="0"/>
                </a:lnTo>
                <a:lnTo>
                  <a:pt x="3156501" y="0"/>
                </a:lnTo>
                <a:lnTo>
                  <a:pt x="3156501" y="2519303"/>
                </a:lnTo>
                <a:close/>
              </a:path>
            </a:pathLst>
          </a:custGeom>
          <a:blipFill rotWithShape="1">
            <a:blip r:embed="rId8">
              <a:alphaModFix/>
            </a:blip>
            <a:stretch>
              <a:fillRect b="0" l="0" r="0" t="0"/>
            </a:stretch>
          </a:blipFill>
          <a:ln>
            <a:noFill/>
          </a:ln>
        </p:spPr>
      </p:sp>
      <p:sp>
        <p:nvSpPr>
          <p:cNvPr id="344" name="Google Shape;344;p37"/>
          <p:cNvSpPr txBox="1"/>
          <p:nvPr/>
        </p:nvSpPr>
        <p:spPr>
          <a:xfrm>
            <a:off x="1400606" y="2547737"/>
            <a:ext cx="6342788" cy="609251"/>
          </a:xfrm>
          <a:prstGeom prst="rect">
            <a:avLst/>
          </a:prstGeom>
          <a:noFill/>
          <a:ln>
            <a:noFill/>
          </a:ln>
        </p:spPr>
        <p:txBody>
          <a:bodyPr anchorCtr="0" anchor="t" bIns="0" lIns="0" spcFirstLastPara="1" rIns="0" wrap="square" tIns="0">
            <a:spAutoFit/>
          </a:bodyPr>
          <a:lstStyle/>
          <a:p>
            <a:pPr indent="0" lvl="0" marL="0" marR="0" rtl="0" algn="ctr">
              <a:lnSpc>
                <a:spcPct val="94998"/>
              </a:lnSpc>
              <a:spcBef>
                <a:spcPts val="0"/>
              </a:spcBef>
              <a:spcAft>
                <a:spcPts val="0"/>
              </a:spcAft>
              <a:buNone/>
            </a:pPr>
            <a:r>
              <a:rPr b="0" i="0" lang="en" sz="4800" u="none" cap="none" strike="noStrike">
                <a:solidFill>
                  <a:srgbClr val="FFFFFF"/>
                </a:solidFill>
                <a:latin typeface="League Spartan"/>
                <a:ea typeface="League Spartan"/>
                <a:cs typeface="League Spartan"/>
                <a:sym typeface="League Spartan"/>
              </a:rPr>
              <a:t>gauging effectiveness</a:t>
            </a:r>
            <a:endParaRPr sz="700"/>
          </a:p>
        </p:txBody>
      </p:sp>
      <p:cxnSp>
        <p:nvCxnSpPr>
          <p:cNvPr id="345" name="Google Shape;345;p37"/>
          <p:cNvCxnSpPr/>
          <p:nvPr/>
        </p:nvCxnSpPr>
        <p:spPr>
          <a:xfrm rot="10800000">
            <a:off x="-1060374" y="3278943"/>
            <a:ext cx="10346962" cy="0"/>
          </a:xfrm>
          <a:prstGeom prst="straightConnector1">
            <a:avLst/>
          </a:prstGeom>
          <a:noFill/>
          <a:ln cap="flat" cmpd="sng" w="38100">
            <a:solidFill>
              <a:srgbClr val="FFFFFF"/>
            </a:solidFill>
            <a:prstDash val="solid"/>
            <a:round/>
            <a:headEnd len="sm" w="sm" type="none"/>
            <a:tailEnd len="sm" w="sm" type="none"/>
          </a:ln>
        </p:spPr>
      </p:cxnSp>
      <p:cxnSp>
        <p:nvCxnSpPr>
          <p:cNvPr id="346" name="Google Shape;346;p37"/>
          <p:cNvCxnSpPr/>
          <p:nvPr/>
        </p:nvCxnSpPr>
        <p:spPr>
          <a:xfrm rot="10800000">
            <a:off x="-1060374" y="2199419"/>
            <a:ext cx="10346962" cy="0"/>
          </a:xfrm>
          <a:prstGeom prst="straightConnector1">
            <a:avLst/>
          </a:prstGeom>
          <a:noFill/>
          <a:ln cap="flat" cmpd="sng" w="38100">
            <a:solidFill>
              <a:srgbClr val="FFFFFF"/>
            </a:solidFill>
            <a:prstDash val="solid"/>
            <a:round/>
            <a:headEnd len="sm" w="sm" type="none"/>
            <a:tailEnd len="sm" w="sm" type="none"/>
          </a:ln>
        </p:spPr>
      </p:cxnSp>
      <p:grpSp>
        <p:nvGrpSpPr>
          <p:cNvPr id="347" name="Google Shape;347;p37"/>
          <p:cNvGrpSpPr/>
          <p:nvPr/>
        </p:nvGrpSpPr>
        <p:grpSpPr>
          <a:xfrm>
            <a:off x="4170267" y="1172067"/>
            <a:ext cx="1543051" cy="1597296"/>
            <a:chOff x="0" y="-28575"/>
            <a:chExt cx="812800" cy="841375"/>
          </a:xfrm>
        </p:grpSpPr>
        <p:sp>
          <p:nvSpPr>
            <p:cNvPr id="348" name="Google Shape;348;p37"/>
            <p:cNvSpPr/>
            <p:nvPr/>
          </p:nvSpPr>
          <p:spPr>
            <a:xfrm>
              <a:off x="0" y="0"/>
              <a:ext cx="423225" cy="297037"/>
            </a:xfrm>
            <a:custGeom>
              <a:rect b="b" l="l" r="r" t="t"/>
              <a:pathLst>
                <a:path extrusionOk="0" h="297037" w="423225">
                  <a:moveTo>
                    <a:pt x="0" y="0"/>
                  </a:moveTo>
                  <a:lnTo>
                    <a:pt x="423225" y="0"/>
                  </a:lnTo>
                  <a:lnTo>
                    <a:pt x="423225" y="297037"/>
                  </a:lnTo>
                  <a:lnTo>
                    <a:pt x="0" y="297037"/>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349" name="Google Shape;349;p37"/>
            <p:cNvSpPr txBox="1"/>
            <p:nvPr/>
          </p:nvSpPr>
          <p:spPr>
            <a:xfrm>
              <a:off x="0" y="-28575"/>
              <a:ext cx="812800" cy="841375"/>
            </a:xfrm>
            <a:prstGeom prst="rect">
              <a:avLst/>
            </a:prstGeom>
            <a:noFill/>
            <a:ln>
              <a:noFill/>
            </a:ln>
          </p:spPr>
          <p:txBody>
            <a:bodyPr anchorCtr="0" anchor="ctr" bIns="25400" lIns="25400" spcFirstLastPara="1" rIns="25400" wrap="square" tIns="25400">
              <a:noAutofit/>
            </a:bodyPr>
            <a:lstStyle/>
            <a:p>
              <a:pPr indent="0" lvl="0" marL="0" marR="0" rtl="0" algn="ctr">
                <a:lnSpc>
                  <a:spcPct val="167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50" name="Google Shape;350;p37"/>
          <p:cNvSpPr txBox="1"/>
          <p:nvPr/>
        </p:nvSpPr>
        <p:spPr>
          <a:xfrm>
            <a:off x="4170267" y="1346425"/>
            <a:ext cx="803467" cy="304635"/>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1" i="0" lang="en" sz="1900" u="none" cap="none" strike="noStrike">
                <a:solidFill>
                  <a:srgbClr val="FFFFFF"/>
                </a:solidFill>
                <a:latin typeface="Montserrat Black"/>
                <a:ea typeface="Montserrat Black"/>
                <a:cs typeface="Montserrat Black"/>
                <a:sym typeface="Montserrat Black"/>
              </a:rPr>
              <a:t>04</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blip>
            <a:stretch>
              <a:fillRect b="0" l="0" r="0" t="0"/>
            </a:stretch>
          </a:blipFill>
          <a:ln>
            <a:noFill/>
          </a:ln>
        </p:spPr>
      </p:sp>
      <p:sp>
        <p:nvSpPr>
          <p:cNvPr id="356" name="Google Shape;356;p38"/>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4">
              <a:alphaModFix/>
            </a:blip>
            <a:stretch>
              <a:fillRect b="0" l="0" r="0" t="0"/>
            </a:stretch>
          </a:blipFill>
          <a:ln>
            <a:noFill/>
          </a:ln>
        </p:spPr>
      </p:sp>
      <p:sp>
        <p:nvSpPr>
          <p:cNvPr id="357" name="Google Shape;357;p38"/>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blip>
            <a:stretch>
              <a:fillRect b="0" l="0" r="0" t="0"/>
            </a:stretch>
          </a:blipFill>
          <a:ln>
            <a:noFill/>
          </a:ln>
        </p:spPr>
      </p:sp>
      <p:sp>
        <p:nvSpPr>
          <p:cNvPr id="358" name="Google Shape;358;p38"/>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blip>
            <a:stretch>
              <a:fillRect b="0" l="0" r="0" t="0"/>
            </a:stretch>
          </a:blipFill>
          <a:ln>
            <a:noFill/>
          </a:ln>
        </p:spPr>
      </p:sp>
      <p:sp>
        <p:nvSpPr>
          <p:cNvPr id="359" name="Google Shape;359;p38"/>
          <p:cNvSpPr txBox="1"/>
          <p:nvPr/>
        </p:nvSpPr>
        <p:spPr>
          <a:xfrm>
            <a:off x="2071483" y="458458"/>
            <a:ext cx="3330025" cy="1004783"/>
          </a:xfrm>
          <a:prstGeom prst="rect">
            <a:avLst/>
          </a:prstGeom>
          <a:noFill/>
          <a:ln>
            <a:noFill/>
          </a:ln>
        </p:spPr>
        <p:txBody>
          <a:bodyPr anchorCtr="0" anchor="t" bIns="0" lIns="0" spcFirstLastPara="1" rIns="0" wrap="square" tIns="0">
            <a:spAutoFit/>
          </a:bodyPr>
          <a:lstStyle/>
          <a:p>
            <a:pPr indent="0" lvl="0" marL="0" marR="0" rtl="0" algn="l">
              <a:lnSpc>
                <a:spcPct val="94995"/>
              </a:lnSpc>
              <a:spcBef>
                <a:spcPts val="0"/>
              </a:spcBef>
              <a:spcAft>
                <a:spcPts val="0"/>
              </a:spcAft>
              <a:buNone/>
            </a:pPr>
            <a:r>
              <a:rPr b="0" i="0" lang="en" sz="4000" u="none" cap="none" strike="noStrike">
                <a:solidFill>
                  <a:srgbClr val="2C1749"/>
                </a:solidFill>
                <a:latin typeface="League Spartan"/>
                <a:ea typeface="League Spartan"/>
                <a:cs typeface="League Spartan"/>
                <a:sym typeface="League Spartan"/>
              </a:rPr>
              <a:t>gauging the effectiveness</a:t>
            </a:r>
            <a:endParaRPr sz="700"/>
          </a:p>
        </p:txBody>
      </p:sp>
      <p:sp>
        <p:nvSpPr>
          <p:cNvPr id="360" name="Google Shape;360;p38"/>
          <p:cNvSpPr txBox="1"/>
          <p:nvPr/>
        </p:nvSpPr>
        <p:spPr>
          <a:xfrm>
            <a:off x="2071483" y="1643856"/>
            <a:ext cx="6558167" cy="2845282"/>
          </a:xfrm>
          <a:prstGeom prst="rect">
            <a:avLst/>
          </a:prstGeom>
          <a:noFill/>
          <a:ln>
            <a:noFill/>
          </a:ln>
        </p:spPr>
        <p:txBody>
          <a:bodyPr anchorCtr="0" anchor="t" bIns="0" lIns="0" spcFirstLastPara="1" rIns="0" wrap="square" tIns="0">
            <a:spAutoFit/>
          </a:bodyPr>
          <a:lstStyle/>
          <a:p>
            <a:pPr indent="0" lvl="0" marL="0" marR="0" rtl="0" algn="just">
              <a:lnSpc>
                <a:spcPct val="129992"/>
              </a:lnSpc>
              <a:spcBef>
                <a:spcPts val="0"/>
              </a:spcBef>
              <a:spcAft>
                <a:spcPts val="0"/>
              </a:spcAft>
              <a:buNone/>
            </a:pPr>
            <a:r>
              <a:rPr b="0" i="0" lang="en" sz="1300" u="none" cap="none" strike="noStrike">
                <a:solidFill>
                  <a:srgbClr val="2C1749"/>
                </a:solidFill>
                <a:latin typeface="Montserrat"/>
                <a:ea typeface="Montserrat"/>
                <a:cs typeface="Montserrat"/>
                <a:sym typeface="Montserrat"/>
              </a:rPr>
              <a:t>With my communication and convincing skills there will be no leaf unturned in making sure that there is a maximum attendance for such events.</a:t>
            </a:r>
            <a:endParaRPr sz="700"/>
          </a:p>
          <a:p>
            <a:pPr indent="0" lvl="0" marL="0" marR="0" rtl="0" algn="just">
              <a:lnSpc>
                <a:spcPct val="129992"/>
              </a:lnSpc>
              <a:spcBef>
                <a:spcPts val="0"/>
              </a:spcBef>
              <a:spcAft>
                <a:spcPts val="0"/>
              </a:spcAft>
              <a:buNone/>
            </a:pPr>
            <a:r>
              <a:t/>
            </a:r>
            <a:endParaRPr b="0" i="0" sz="1300" u="none" cap="none" strike="noStrike">
              <a:solidFill>
                <a:srgbClr val="2C1749"/>
              </a:solidFill>
              <a:latin typeface="Montserrat"/>
              <a:ea typeface="Montserrat"/>
              <a:cs typeface="Montserrat"/>
              <a:sym typeface="Montserrat"/>
            </a:endParaRPr>
          </a:p>
          <a:p>
            <a:pPr indent="0" lvl="0" marL="0" marR="0" rtl="0" algn="just">
              <a:lnSpc>
                <a:spcPct val="129992"/>
              </a:lnSpc>
              <a:spcBef>
                <a:spcPts val="0"/>
              </a:spcBef>
              <a:spcAft>
                <a:spcPts val="0"/>
              </a:spcAft>
              <a:buNone/>
            </a:pPr>
            <a:r>
              <a:rPr b="0" i="0" lang="en" sz="1300" u="none" cap="none" strike="noStrike">
                <a:solidFill>
                  <a:srgbClr val="2C1749"/>
                </a:solidFill>
                <a:latin typeface="Montserrat"/>
                <a:ea typeface="Montserrat"/>
                <a:cs typeface="Montserrat"/>
                <a:sym typeface="Montserrat"/>
              </a:rPr>
              <a:t>For the podcast series we can gauge the effectiveness by using youtube analytics and making sure that a number of students are present in the live audience as well. Also we can run advertising for increasing reach as well.</a:t>
            </a:r>
            <a:endParaRPr sz="700"/>
          </a:p>
          <a:p>
            <a:pPr indent="0" lvl="0" marL="0" marR="0" rtl="0" algn="just">
              <a:lnSpc>
                <a:spcPct val="129992"/>
              </a:lnSpc>
              <a:spcBef>
                <a:spcPts val="0"/>
              </a:spcBef>
              <a:spcAft>
                <a:spcPts val="0"/>
              </a:spcAft>
              <a:buNone/>
            </a:pPr>
            <a:r>
              <a:t/>
            </a:r>
            <a:endParaRPr b="0" i="0" sz="1300" u="none" cap="none" strike="noStrike">
              <a:solidFill>
                <a:srgbClr val="2C1749"/>
              </a:solidFill>
              <a:latin typeface="Montserrat"/>
              <a:ea typeface="Montserrat"/>
              <a:cs typeface="Montserrat"/>
              <a:sym typeface="Montserrat"/>
            </a:endParaRPr>
          </a:p>
          <a:p>
            <a:pPr indent="0" lvl="0" marL="0" marR="0" rtl="0" algn="just">
              <a:lnSpc>
                <a:spcPct val="129992"/>
              </a:lnSpc>
              <a:spcBef>
                <a:spcPts val="0"/>
              </a:spcBef>
              <a:spcAft>
                <a:spcPts val="0"/>
              </a:spcAft>
              <a:buNone/>
            </a:pPr>
            <a:r>
              <a:rPr b="0" i="0" lang="en" sz="1300" u="none" cap="none" strike="noStrike">
                <a:solidFill>
                  <a:srgbClr val="2C1749"/>
                </a:solidFill>
                <a:latin typeface="Montserrat"/>
                <a:ea typeface="Montserrat"/>
                <a:cs typeface="Montserrat"/>
                <a:sym typeface="Montserrat"/>
              </a:rPr>
              <a:t>For facts and figures we can resort to the analytics of Instagram posts and apart from that we can see how many students did participate in the junper hackathons.</a:t>
            </a:r>
            <a:endParaRPr sz="700"/>
          </a:p>
          <a:p>
            <a:pPr indent="0" lvl="0" marL="0" marR="0" rtl="0" algn="just">
              <a:lnSpc>
                <a:spcPct val="129992"/>
              </a:lnSpc>
              <a:spcBef>
                <a:spcPts val="0"/>
              </a:spcBef>
              <a:spcAft>
                <a:spcPts val="0"/>
              </a:spcAft>
              <a:buNone/>
            </a:pPr>
            <a:r>
              <a:t/>
            </a:r>
            <a:endParaRPr b="0" i="0" sz="1300" u="none" cap="none" strike="noStrike">
              <a:solidFill>
                <a:srgbClr val="2C1749"/>
              </a:solidFill>
              <a:latin typeface="Montserrat"/>
              <a:ea typeface="Montserrat"/>
              <a:cs typeface="Montserrat"/>
              <a:sym typeface="Montserrat"/>
            </a:endParaRPr>
          </a:p>
        </p:txBody>
      </p:sp>
      <p:sp>
        <p:nvSpPr>
          <p:cNvPr id="361" name="Google Shape;361;p38"/>
          <p:cNvSpPr/>
          <p:nvPr/>
        </p:nvSpPr>
        <p:spPr>
          <a:xfrm flipH="1" rot="10800000">
            <a:off x="7097755" y="-381292"/>
            <a:ext cx="2620435" cy="2465305"/>
          </a:xfrm>
          <a:custGeom>
            <a:rect b="b" l="l" r="r" t="t"/>
            <a:pathLst>
              <a:path extrusionOk="0" h="4930610" w="5240869">
                <a:moveTo>
                  <a:pt x="0" y="4930610"/>
                </a:moveTo>
                <a:lnTo>
                  <a:pt x="5240869" y="4930610"/>
                </a:lnTo>
                <a:lnTo>
                  <a:pt x="5240869" y="0"/>
                </a:lnTo>
                <a:lnTo>
                  <a:pt x="0" y="0"/>
                </a:lnTo>
                <a:lnTo>
                  <a:pt x="0" y="4930610"/>
                </a:lnTo>
                <a:close/>
              </a:path>
            </a:pathLst>
          </a:custGeom>
          <a:blipFill rotWithShape="1">
            <a:blip r:embed="rId3">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1749"/>
        </a:solidFill>
      </p:bgPr>
    </p:bg>
    <p:spTree>
      <p:nvGrpSpPr>
        <p:cNvPr id="365" name="Shape 365"/>
        <p:cNvGrpSpPr/>
        <p:nvPr/>
      </p:nvGrpSpPr>
      <p:grpSpPr>
        <a:xfrm>
          <a:off x="0" y="0"/>
          <a:ext cx="0" cy="0"/>
          <a:chOff x="0" y="0"/>
          <a:chExt cx="0" cy="0"/>
        </a:xfrm>
      </p:grpSpPr>
      <p:sp>
        <p:nvSpPr>
          <p:cNvPr id="366" name="Google Shape;366;p39"/>
          <p:cNvSpPr/>
          <p:nvPr/>
        </p:nvSpPr>
        <p:spPr>
          <a:xfrm>
            <a:off x="4617919" y="682655"/>
            <a:ext cx="4526081" cy="4486478"/>
          </a:xfrm>
          <a:custGeom>
            <a:rect b="b" l="l" r="r" t="t"/>
            <a:pathLst>
              <a:path extrusionOk="0" h="8972956" w="9052162">
                <a:moveTo>
                  <a:pt x="0" y="0"/>
                </a:moveTo>
                <a:lnTo>
                  <a:pt x="9052162" y="0"/>
                </a:lnTo>
                <a:lnTo>
                  <a:pt x="9052162" y="8972956"/>
                </a:lnTo>
                <a:lnTo>
                  <a:pt x="0" y="8972956"/>
                </a:lnTo>
                <a:lnTo>
                  <a:pt x="0" y="0"/>
                </a:lnTo>
                <a:close/>
              </a:path>
            </a:pathLst>
          </a:custGeom>
          <a:blipFill rotWithShape="1">
            <a:blip r:embed="rId3">
              <a:alphaModFix amt="40000"/>
            </a:blip>
            <a:stretch>
              <a:fillRect b="0" l="0" r="0" t="0"/>
            </a:stretch>
          </a:blipFill>
          <a:ln>
            <a:noFill/>
          </a:ln>
        </p:spPr>
      </p:sp>
      <p:sp>
        <p:nvSpPr>
          <p:cNvPr id="367" name="Google Shape;367;p39"/>
          <p:cNvSpPr/>
          <p:nvPr/>
        </p:nvSpPr>
        <p:spPr>
          <a:xfrm>
            <a:off x="4631821" y="3056624"/>
            <a:ext cx="2620435" cy="2465305"/>
          </a:xfrm>
          <a:custGeom>
            <a:rect b="b" l="l" r="r" t="t"/>
            <a:pathLst>
              <a:path extrusionOk="0" h="4930610" w="5240869">
                <a:moveTo>
                  <a:pt x="0" y="0"/>
                </a:moveTo>
                <a:lnTo>
                  <a:pt x="5240868" y="0"/>
                </a:lnTo>
                <a:lnTo>
                  <a:pt x="5240868" y="4930610"/>
                </a:lnTo>
                <a:lnTo>
                  <a:pt x="0" y="4930610"/>
                </a:lnTo>
                <a:lnTo>
                  <a:pt x="0" y="0"/>
                </a:lnTo>
                <a:close/>
              </a:path>
            </a:pathLst>
          </a:custGeom>
          <a:blipFill rotWithShape="1">
            <a:blip r:embed="rId4">
              <a:alphaModFix amt="40000"/>
            </a:blip>
            <a:stretch>
              <a:fillRect b="0" l="0" r="0" t="0"/>
            </a:stretch>
          </a:blipFill>
          <a:ln>
            <a:noFill/>
          </a:ln>
        </p:spPr>
      </p:sp>
      <p:sp>
        <p:nvSpPr>
          <p:cNvPr id="368" name="Google Shape;368;p39"/>
          <p:cNvSpPr/>
          <p:nvPr/>
        </p:nvSpPr>
        <p:spPr>
          <a:xfrm>
            <a:off x="6153357" y="1450285"/>
            <a:ext cx="3462043" cy="4438517"/>
          </a:xfrm>
          <a:custGeom>
            <a:rect b="b" l="l" r="r" t="t"/>
            <a:pathLst>
              <a:path extrusionOk="0" h="8877034" w="6924086">
                <a:moveTo>
                  <a:pt x="0" y="0"/>
                </a:moveTo>
                <a:lnTo>
                  <a:pt x="6924086" y="0"/>
                </a:lnTo>
                <a:lnTo>
                  <a:pt x="6924086" y="8877033"/>
                </a:lnTo>
                <a:lnTo>
                  <a:pt x="0" y="8877033"/>
                </a:lnTo>
                <a:lnTo>
                  <a:pt x="0" y="0"/>
                </a:lnTo>
                <a:close/>
              </a:path>
            </a:pathLst>
          </a:custGeom>
          <a:blipFill rotWithShape="1">
            <a:blip r:embed="rId5">
              <a:alphaModFix amt="40000"/>
            </a:blip>
            <a:stretch>
              <a:fillRect b="0" l="0" r="0" t="0"/>
            </a:stretch>
          </a:blipFill>
          <a:ln>
            <a:noFill/>
          </a:ln>
        </p:spPr>
      </p:sp>
      <p:sp>
        <p:nvSpPr>
          <p:cNvPr id="369" name="Google Shape;369;p39"/>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4">
              <a:alphaModFix/>
            </a:blip>
            <a:stretch>
              <a:fillRect b="0" l="0" r="0" t="0"/>
            </a:stretch>
          </a:blipFill>
          <a:ln>
            <a:noFill/>
          </a:ln>
        </p:spPr>
      </p:sp>
      <p:sp>
        <p:nvSpPr>
          <p:cNvPr id="370" name="Google Shape;370;p39"/>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3">
              <a:alphaModFix/>
            </a:blip>
            <a:stretch>
              <a:fillRect b="0" l="0" r="0" t="0"/>
            </a:stretch>
          </a:blipFill>
          <a:ln>
            <a:noFill/>
          </a:ln>
        </p:spPr>
      </p:sp>
      <p:sp>
        <p:nvSpPr>
          <p:cNvPr id="371" name="Google Shape;371;p39"/>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blip>
            <a:stretch>
              <a:fillRect b="0" l="0" r="0" t="0"/>
            </a:stretch>
          </a:blipFill>
          <a:ln>
            <a:noFill/>
          </a:ln>
        </p:spPr>
      </p:sp>
      <p:sp>
        <p:nvSpPr>
          <p:cNvPr id="372" name="Google Shape;372;p39"/>
          <p:cNvSpPr/>
          <p:nvPr/>
        </p:nvSpPr>
        <p:spPr>
          <a:xfrm rot="10800000">
            <a:off x="5855601" y="-841208"/>
            <a:ext cx="4057557" cy="3508864"/>
          </a:xfrm>
          <a:custGeom>
            <a:rect b="b" l="l" r="r" t="t"/>
            <a:pathLst>
              <a:path extrusionOk="0" h="7017728" w="8115113">
                <a:moveTo>
                  <a:pt x="8115112" y="7017728"/>
                </a:moveTo>
                <a:lnTo>
                  <a:pt x="0" y="7017728"/>
                </a:lnTo>
                <a:lnTo>
                  <a:pt x="0" y="0"/>
                </a:lnTo>
                <a:lnTo>
                  <a:pt x="8115112" y="0"/>
                </a:lnTo>
                <a:lnTo>
                  <a:pt x="8115112" y="7017728"/>
                </a:lnTo>
                <a:close/>
              </a:path>
            </a:pathLst>
          </a:custGeom>
          <a:blipFill rotWithShape="1">
            <a:blip r:embed="rId6">
              <a:alphaModFix amt="40000"/>
            </a:blip>
            <a:stretch>
              <a:fillRect b="0" l="0" r="0" t="0"/>
            </a:stretch>
          </a:blipFill>
          <a:ln>
            <a:noFill/>
          </a:ln>
        </p:spPr>
      </p:sp>
      <p:sp>
        <p:nvSpPr>
          <p:cNvPr id="373" name="Google Shape;373;p39"/>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7">
              <a:alphaModFix/>
            </a:blip>
            <a:stretch>
              <a:fillRect b="0" l="0" r="0" t="0"/>
            </a:stretch>
          </a:blipFill>
          <a:ln>
            <a:noFill/>
          </a:ln>
        </p:spPr>
      </p:sp>
      <p:sp>
        <p:nvSpPr>
          <p:cNvPr id="374" name="Google Shape;374;p39"/>
          <p:cNvSpPr/>
          <p:nvPr/>
        </p:nvSpPr>
        <p:spPr>
          <a:xfrm rot="10800000">
            <a:off x="7090669" y="913224"/>
            <a:ext cx="1578250" cy="1259652"/>
          </a:xfrm>
          <a:custGeom>
            <a:rect b="b" l="l" r="r" t="t"/>
            <a:pathLst>
              <a:path extrusionOk="0" h="2519303" w="3156500">
                <a:moveTo>
                  <a:pt x="3156500" y="2519304"/>
                </a:moveTo>
                <a:lnTo>
                  <a:pt x="0" y="2519304"/>
                </a:lnTo>
                <a:lnTo>
                  <a:pt x="0" y="0"/>
                </a:lnTo>
                <a:lnTo>
                  <a:pt x="3156500" y="0"/>
                </a:lnTo>
                <a:lnTo>
                  <a:pt x="3156500" y="2519304"/>
                </a:lnTo>
                <a:close/>
              </a:path>
            </a:pathLst>
          </a:custGeom>
          <a:blipFill rotWithShape="1">
            <a:blip r:embed="rId8">
              <a:alphaModFix amt="40000"/>
            </a:blip>
            <a:stretch>
              <a:fillRect b="0" l="0" r="0" t="0"/>
            </a:stretch>
          </a:blipFill>
          <a:ln>
            <a:noFill/>
          </a:ln>
        </p:spPr>
      </p:sp>
      <p:sp>
        <p:nvSpPr>
          <p:cNvPr id="375" name="Google Shape;375;p39"/>
          <p:cNvSpPr txBox="1"/>
          <p:nvPr/>
        </p:nvSpPr>
        <p:spPr>
          <a:xfrm>
            <a:off x="1700406" y="1619907"/>
            <a:ext cx="2737135" cy="1382163"/>
          </a:xfrm>
          <a:prstGeom prst="rect">
            <a:avLst/>
          </a:prstGeom>
          <a:noFill/>
          <a:ln>
            <a:noFill/>
          </a:ln>
        </p:spPr>
        <p:txBody>
          <a:bodyPr anchorCtr="0" anchor="t" bIns="0" lIns="0" spcFirstLastPara="1" rIns="0" wrap="square" tIns="0">
            <a:spAutoFit/>
          </a:bodyPr>
          <a:lstStyle/>
          <a:p>
            <a:pPr indent="0" lvl="0" marL="0" marR="0" rtl="0" algn="l">
              <a:lnSpc>
                <a:spcPct val="75997"/>
              </a:lnSpc>
              <a:spcBef>
                <a:spcPts val="0"/>
              </a:spcBef>
              <a:spcAft>
                <a:spcPts val="0"/>
              </a:spcAft>
              <a:buNone/>
            </a:pPr>
            <a:r>
              <a:rPr b="0" i="0" lang="en" sz="6700" u="none" cap="none" strike="noStrike">
                <a:solidFill>
                  <a:srgbClr val="FFFFFF"/>
                </a:solidFill>
                <a:latin typeface="League Spartan"/>
                <a:ea typeface="League Spartan"/>
                <a:cs typeface="League Spartan"/>
                <a:sym typeface="League Spartan"/>
              </a:rPr>
              <a:t>thank you.</a:t>
            </a:r>
            <a:endParaRPr sz="700"/>
          </a:p>
        </p:txBody>
      </p:sp>
      <p:sp>
        <p:nvSpPr>
          <p:cNvPr id="376" name="Google Shape;376;p39"/>
          <p:cNvSpPr txBox="1"/>
          <p:nvPr/>
        </p:nvSpPr>
        <p:spPr>
          <a:xfrm>
            <a:off x="4437541" y="3190219"/>
            <a:ext cx="3673446" cy="479324"/>
          </a:xfrm>
          <a:prstGeom prst="rect">
            <a:avLst/>
          </a:prstGeom>
          <a:noFill/>
          <a:ln>
            <a:noFill/>
          </a:ln>
        </p:spPr>
        <p:txBody>
          <a:bodyPr anchorCtr="0" anchor="t" bIns="0" lIns="0" spcFirstLastPara="1" rIns="0" wrap="square" tIns="0">
            <a:spAutoFit/>
          </a:bodyPr>
          <a:lstStyle/>
          <a:p>
            <a:pPr indent="0" lvl="0" marL="0" marR="0" rtl="0" algn="l">
              <a:lnSpc>
                <a:spcPct val="129979"/>
              </a:lnSpc>
              <a:spcBef>
                <a:spcPts val="0"/>
              </a:spcBef>
              <a:spcAft>
                <a:spcPts val="0"/>
              </a:spcAft>
              <a:buNone/>
            </a:pPr>
            <a:r>
              <a:rPr b="0" i="0" lang="en" sz="1500" u="none" cap="none" strike="noStrike">
                <a:solidFill>
                  <a:srgbClr val="FFFFFF"/>
                </a:solidFill>
                <a:latin typeface="Montserrat"/>
                <a:ea typeface="Montserrat"/>
                <a:cs typeface="Montserrat"/>
                <a:sym typeface="Montserrat"/>
              </a:rPr>
              <a:t>A presentation by Shurahbeel Peerzada</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1749"/>
        </a:solidFill>
      </p:bgPr>
    </p:bg>
    <p:spTree>
      <p:nvGrpSpPr>
        <p:cNvPr id="144" name="Shape 144"/>
        <p:cNvGrpSpPr/>
        <p:nvPr/>
      </p:nvGrpSpPr>
      <p:grpSpPr>
        <a:xfrm>
          <a:off x="0" y="0"/>
          <a:ext cx="0" cy="0"/>
          <a:chOff x="0" y="0"/>
          <a:chExt cx="0" cy="0"/>
        </a:xfrm>
      </p:grpSpPr>
      <p:sp>
        <p:nvSpPr>
          <p:cNvPr id="145" name="Google Shape;145;p26"/>
          <p:cNvSpPr txBox="1"/>
          <p:nvPr/>
        </p:nvSpPr>
        <p:spPr>
          <a:xfrm>
            <a:off x="1669942" y="876611"/>
            <a:ext cx="2492824" cy="521466"/>
          </a:xfrm>
          <a:prstGeom prst="rect">
            <a:avLst/>
          </a:prstGeom>
          <a:noFill/>
          <a:ln>
            <a:noFill/>
          </a:ln>
        </p:spPr>
        <p:txBody>
          <a:bodyPr anchorCtr="0" anchor="t" bIns="0" lIns="0" spcFirstLastPara="1" rIns="0" wrap="square" tIns="0">
            <a:spAutoFit/>
          </a:bodyPr>
          <a:lstStyle/>
          <a:p>
            <a:pPr indent="0" lvl="0" marL="0" marR="0" rtl="0" algn="l">
              <a:lnSpc>
                <a:spcPct val="94995"/>
              </a:lnSpc>
              <a:spcBef>
                <a:spcPts val="0"/>
              </a:spcBef>
              <a:spcAft>
                <a:spcPts val="0"/>
              </a:spcAft>
              <a:buNone/>
            </a:pPr>
            <a:r>
              <a:rPr b="0" i="0" lang="en" sz="4000" u="none" cap="none" strike="noStrike">
                <a:solidFill>
                  <a:srgbClr val="FFFFFF"/>
                </a:solidFill>
                <a:latin typeface="League Spartan"/>
                <a:ea typeface="League Spartan"/>
                <a:cs typeface="League Spartan"/>
                <a:sym typeface="League Spartan"/>
              </a:rPr>
              <a:t>content.</a:t>
            </a:r>
            <a:endParaRPr sz="700"/>
          </a:p>
        </p:txBody>
      </p:sp>
      <p:sp>
        <p:nvSpPr>
          <p:cNvPr id="146" name="Google Shape;146;p26"/>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mt="40000"/>
            </a:blip>
            <a:stretch>
              <a:fillRect b="0" l="0" r="0" t="0"/>
            </a:stretch>
          </a:blipFill>
          <a:ln>
            <a:noFill/>
          </a:ln>
        </p:spPr>
      </p:sp>
      <p:sp>
        <p:nvSpPr>
          <p:cNvPr id="147" name="Google Shape;147;p26"/>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4">
              <a:alphaModFix amt="40000"/>
            </a:blip>
            <a:stretch>
              <a:fillRect b="0" l="0" r="0" t="0"/>
            </a:stretch>
          </a:blipFill>
          <a:ln>
            <a:noFill/>
          </a:ln>
        </p:spPr>
      </p:sp>
      <p:sp>
        <p:nvSpPr>
          <p:cNvPr id="148" name="Google Shape;148;p26"/>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mt="40000"/>
            </a:blip>
            <a:stretch>
              <a:fillRect b="0" l="0" r="0" t="0"/>
            </a:stretch>
          </a:blipFill>
          <a:ln>
            <a:noFill/>
          </a:ln>
        </p:spPr>
      </p:sp>
      <p:sp>
        <p:nvSpPr>
          <p:cNvPr id="149" name="Google Shape;149;p26"/>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mt="40000"/>
            </a:blip>
            <a:stretch>
              <a:fillRect b="0" l="0" r="0" t="0"/>
            </a:stretch>
          </a:blipFill>
          <a:ln>
            <a:noFill/>
          </a:ln>
        </p:spPr>
      </p:sp>
      <p:sp>
        <p:nvSpPr>
          <p:cNvPr id="150" name="Google Shape;150;p26"/>
          <p:cNvSpPr/>
          <p:nvPr/>
        </p:nvSpPr>
        <p:spPr>
          <a:xfrm>
            <a:off x="6129539" y="2257391"/>
            <a:ext cx="3157049" cy="3129425"/>
          </a:xfrm>
          <a:custGeom>
            <a:rect b="b" l="l" r="r" t="t"/>
            <a:pathLst>
              <a:path extrusionOk="0" h="6258849" w="6314098">
                <a:moveTo>
                  <a:pt x="0" y="0"/>
                </a:moveTo>
                <a:lnTo>
                  <a:pt x="6314097" y="0"/>
                </a:lnTo>
                <a:lnTo>
                  <a:pt x="6314097" y="6258850"/>
                </a:lnTo>
                <a:lnTo>
                  <a:pt x="0" y="6258850"/>
                </a:lnTo>
                <a:lnTo>
                  <a:pt x="0" y="0"/>
                </a:lnTo>
                <a:close/>
              </a:path>
            </a:pathLst>
          </a:custGeom>
          <a:blipFill rotWithShape="1">
            <a:blip r:embed="rId4">
              <a:alphaModFix/>
            </a:blip>
            <a:stretch>
              <a:fillRect b="0" l="0" r="0" t="0"/>
            </a:stretch>
          </a:blipFill>
          <a:ln>
            <a:noFill/>
          </a:ln>
        </p:spPr>
      </p:sp>
      <p:sp>
        <p:nvSpPr>
          <p:cNvPr id="151" name="Google Shape;151;p26"/>
          <p:cNvSpPr/>
          <p:nvPr/>
        </p:nvSpPr>
        <p:spPr>
          <a:xfrm>
            <a:off x="7200544" y="2792831"/>
            <a:ext cx="2414857" cy="3095971"/>
          </a:xfrm>
          <a:custGeom>
            <a:rect b="b" l="l" r="r" t="t"/>
            <a:pathLst>
              <a:path extrusionOk="0" h="6191941" w="4829714">
                <a:moveTo>
                  <a:pt x="0" y="0"/>
                </a:moveTo>
                <a:lnTo>
                  <a:pt x="4829714" y="0"/>
                </a:lnTo>
                <a:lnTo>
                  <a:pt x="4829714" y="6191941"/>
                </a:lnTo>
                <a:lnTo>
                  <a:pt x="0" y="6191941"/>
                </a:lnTo>
                <a:lnTo>
                  <a:pt x="0" y="0"/>
                </a:lnTo>
                <a:close/>
              </a:path>
            </a:pathLst>
          </a:custGeom>
          <a:blipFill rotWithShape="1">
            <a:blip r:embed="rId5">
              <a:alphaModFix/>
            </a:blip>
            <a:stretch>
              <a:fillRect b="0" l="0" r="0" t="0"/>
            </a:stretch>
          </a:blipFill>
          <a:ln>
            <a:noFill/>
          </a:ln>
        </p:spPr>
      </p:sp>
      <p:grpSp>
        <p:nvGrpSpPr>
          <p:cNvPr id="152" name="Google Shape;152;p26"/>
          <p:cNvGrpSpPr/>
          <p:nvPr/>
        </p:nvGrpSpPr>
        <p:grpSpPr>
          <a:xfrm>
            <a:off x="2696405" y="1571159"/>
            <a:ext cx="1543051" cy="1597296"/>
            <a:chOff x="0" y="-28575"/>
            <a:chExt cx="812800" cy="841375"/>
          </a:xfrm>
        </p:grpSpPr>
        <p:sp>
          <p:nvSpPr>
            <p:cNvPr id="153" name="Google Shape;153;p26"/>
            <p:cNvSpPr/>
            <p:nvPr/>
          </p:nvSpPr>
          <p:spPr>
            <a:xfrm>
              <a:off x="0" y="0"/>
              <a:ext cx="423225" cy="297037"/>
            </a:xfrm>
            <a:custGeom>
              <a:rect b="b" l="l" r="r" t="t"/>
              <a:pathLst>
                <a:path extrusionOk="0" h="297037" w="423225">
                  <a:moveTo>
                    <a:pt x="0" y="0"/>
                  </a:moveTo>
                  <a:lnTo>
                    <a:pt x="423225" y="0"/>
                  </a:lnTo>
                  <a:lnTo>
                    <a:pt x="423225" y="297037"/>
                  </a:lnTo>
                  <a:lnTo>
                    <a:pt x="0" y="297037"/>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154" name="Google Shape;154;p26"/>
            <p:cNvSpPr txBox="1"/>
            <p:nvPr/>
          </p:nvSpPr>
          <p:spPr>
            <a:xfrm>
              <a:off x="0" y="-28575"/>
              <a:ext cx="812800" cy="841375"/>
            </a:xfrm>
            <a:prstGeom prst="rect">
              <a:avLst/>
            </a:prstGeom>
            <a:noFill/>
            <a:ln>
              <a:noFill/>
            </a:ln>
          </p:spPr>
          <p:txBody>
            <a:bodyPr anchorCtr="0" anchor="ctr" bIns="25400" lIns="25400" spcFirstLastPara="1" rIns="25400" wrap="square" tIns="25400">
              <a:noAutofit/>
            </a:bodyPr>
            <a:lstStyle/>
            <a:p>
              <a:pPr indent="0" lvl="0" marL="0" marR="0" rtl="0" algn="ctr">
                <a:lnSpc>
                  <a:spcPct val="167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5" name="Google Shape;155;p26"/>
          <p:cNvGrpSpPr/>
          <p:nvPr/>
        </p:nvGrpSpPr>
        <p:grpSpPr>
          <a:xfrm>
            <a:off x="2696405" y="2342684"/>
            <a:ext cx="1543051" cy="1597296"/>
            <a:chOff x="0" y="-28575"/>
            <a:chExt cx="812800" cy="841375"/>
          </a:xfrm>
        </p:grpSpPr>
        <p:sp>
          <p:nvSpPr>
            <p:cNvPr id="156" name="Google Shape;156;p26"/>
            <p:cNvSpPr/>
            <p:nvPr/>
          </p:nvSpPr>
          <p:spPr>
            <a:xfrm>
              <a:off x="0" y="0"/>
              <a:ext cx="423225" cy="297037"/>
            </a:xfrm>
            <a:custGeom>
              <a:rect b="b" l="l" r="r" t="t"/>
              <a:pathLst>
                <a:path extrusionOk="0" h="297037" w="423225">
                  <a:moveTo>
                    <a:pt x="0" y="0"/>
                  </a:moveTo>
                  <a:lnTo>
                    <a:pt x="423225" y="0"/>
                  </a:lnTo>
                  <a:lnTo>
                    <a:pt x="423225" y="297037"/>
                  </a:lnTo>
                  <a:lnTo>
                    <a:pt x="0" y="297037"/>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157" name="Google Shape;157;p26"/>
            <p:cNvSpPr txBox="1"/>
            <p:nvPr/>
          </p:nvSpPr>
          <p:spPr>
            <a:xfrm>
              <a:off x="0" y="-28575"/>
              <a:ext cx="812800" cy="841375"/>
            </a:xfrm>
            <a:prstGeom prst="rect">
              <a:avLst/>
            </a:prstGeom>
            <a:noFill/>
            <a:ln>
              <a:noFill/>
            </a:ln>
          </p:spPr>
          <p:txBody>
            <a:bodyPr anchorCtr="0" anchor="ctr" bIns="25400" lIns="25400" spcFirstLastPara="1" rIns="25400" wrap="square" tIns="25400">
              <a:noAutofit/>
            </a:bodyPr>
            <a:lstStyle/>
            <a:p>
              <a:pPr indent="0" lvl="0" marL="0" marR="0" rtl="0" algn="ctr">
                <a:lnSpc>
                  <a:spcPct val="167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8" name="Google Shape;158;p26"/>
          <p:cNvGrpSpPr/>
          <p:nvPr/>
        </p:nvGrpSpPr>
        <p:grpSpPr>
          <a:xfrm>
            <a:off x="2696405" y="3135189"/>
            <a:ext cx="1543051" cy="1597296"/>
            <a:chOff x="0" y="-28575"/>
            <a:chExt cx="812800" cy="841375"/>
          </a:xfrm>
        </p:grpSpPr>
        <p:sp>
          <p:nvSpPr>
            <p:cNvPr id="159" name="Google Shape;159;p26"/>
            <p:cNvSpPr/>
            <p:nvPr/>
          </p:nvSpPr>
          <p:spPr>
            <a:xfrm>
              <a:off x="0" y="0"/>
              <a:ext cx="423225" cy="297037"/>
            </a:xfrm>
            <a:custGeom>
              <a:rect b="b" l="l" r="r" t="t"/>
              <a:pathLst>
                <a:path extrusionOk="0" h="297037" w="423225">
                  <a:moveTo>
                    <a:pt x="0" y="0"/>
                  </a:moveTo>
                  <a:lnTo>
                    <a:pt x="423225" y="0"/>
                  </a:lnTo>
                  <a:lnTo>
                    <a:pt x="423225" y="297037"/>
                  </a:lnTo>
                  <a:lnTo>
                    <a:pt x="0" y="297037"/>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160" name="Google Shape;160;p26"/>
            <p:cNvSpPr txBox="1"/>
            <p:nvPr/>
          </p:nvSpPr>
          <p:spPr>
            <a:xfrm>
              <a:off x="0" y="-28575"/>
              <a:ext cx="812800" cy="841375"/>
            </a:xfrm>
            <a:prstGeom prst="rect">
              <a:avLst/>
            </a:prstGeom>
            <a:noFill/>
            <a:ln>
              <a:noFill/>
            </a:ln>
          </p:spPr>
          <p:txBody>
            <a:bodyPr anchorCtr="0" anchor="ctr" bIns="25400" lIns="25400" spcFirstLastPara="1" rIns="25400" wrap="square" tIns="25400">
              <a:noAutofit/>
            </a:bodyPr>
            <a:lstStyle/>
            <a:p>
              <a:pPr indent="0" lvl="0" marL="0" marR="0" rtl="0" algn="ctr">
                <a:lnSpc>
                  <a:spcPct val="167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1" name="Google Shape;161;p26"/>
          <p:cNvGrpSpPr/>
          <p:nvPr/>
        </p:nvGrpSpPr>
        <p:grpSpPr>
          <a:xfrm>
            <a:off x="2696405" y="3927695"/>
            <a:ext cx="1543051" cy="1597296"/>
            <a:chOff x="0" y="-28575"/>
            <a:chExt cx="812800" cy="841375"/>
          </a:xfrm>
        </p:grpSpPr>
        <p:sp>
          <p:nvSpPr>
            <p:cNvPr id="162" name="Google Shape;162;p26"/>
            <p:cNvSpPr/>
            <p:nvPr/>
          </p:nvSpPr>
          <p:spPr>
            <a:xfrm>
              <a:off x="0" y="0"/>
              <a:ext cx="423225" cy="297037"/>
            </a:xfrm>
            <a:custGeom>
              <a:rect b="b" l="l" r="r" t="t"/>
              <a:pathLst>
                <a:path extrusionOk="0" h="297037" w="423225">
                  <a:moveTo>
                    <a:pt x="0" y="0"/>
                  </a:moveTo>
                  <a:lnTo>
                    <a:pt x="423225" y="0"/>
                  </a:lnTo>
                  <a:lnTo>
                    <a:pt x="423225" y="297037"/>
                  </a:lnTo>
                  <a:lnTo>
                    <a:pt x="0" y="297037"/>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163" name="Google Shape;163;p26"/>
            <p:cNvSpPr txBox="1"/>
            <p:nvPr/>
          </p:nvSpPr>
          <p:spPr>
            <a:xfrm>
              <a:off x="0" y="-28575"/>
              <a:ext cx="812800" cy="841375"/>
            </a:xfrm>
            <a:prstGeom prst="rect">
              <a:avLst/>
            </a:prstGeom>
            <a:noFill/>
            <a:ln>
              <a:noFill/>
            </a:ln>
          </p:spPr>
          <p:txBody>
            <a:bodyPr anchorCtr="0" anchor="ctr" bIns="25400" lIns="25400" spcFirstLastPara="1" rIns="25400" wrap="square" tIns="25400">
              <a:noAutofit/>
            </a:bodyPr>
            <a:lstStyle/>
            <a:p>
              <a:pPr indent="0" lvl="0" marL="0" marR="0" rtl="0" algn="ctr">
                <a:lnSpc>
                  <a:spcPct val="167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4" name="Google Shape;164;p26"/>
          <p:cNvSpPr txBox="1"/>
          <p:nvPr/>
        </p:nvSpPr>
        <p:spPr>
          <a:xfrm>
            <a:off x="3710371" y="1782823"/>
            <a:ext cx="1794246" cy="230022"/>
          </a:xfrm>
          <a:prstGeom prst="rect">
            <a:avLst/>
          </a:prstGeom>
          <a:noFill/>
          <a:ln>
            <a:noFill/>
          </a:ln>
        </p:spPr>
        <p:txBody>
          <a:bodyPr anchorCtr="0" anchor="t" bIns="0" lIns="0" spcFirstLastPara="1" rIns="0" wrap="square" tIns="0">
            <a:spAutoFit/>
          </a:bodyPr>
          <a:lstStyle/>
          <a:p>
            <a:pPr indent="0" lvl="0" marL="0" marR="0" rtl="0" algn="l">
              <a:lnSpc>
                <a:spcPct val="130018"/>
              </a:lnSpc>
              <a:spcBef>
                <a:spcPts val="0"/>
              </a:spcBef>
              <a:spcAft>
                <a:spcPts val="0"/>
              </a:spcAft>
              <a:buNone/>
            </a:pPr>
            <a:r>
              <a:rPr b="1" i="0" lang="en" sz="1400" u="none" cap="none" strike="noStrike">
                <a:solidFill>
                  <a:srgbClr val="FFFFFF"/>
                </a:solidFill>
                <a:latin typeface="Montserrat Black"/>
                <a:ea typeface="Montserrat Black"/>
                <a:cs typeface="Montserrat Black"/>
                <a:sym typeface="Montserrat Black"/>
              </a:rPr>
              <a:t>INTRODUCTION</a:t>
            </a:r>
            <a:endParaRPr sz="700"/>
          </a:p>
        </p:txBody>
      </p:sp>
      <p:sp>
        <p:nvSpPr>
          <p:cNvPr id="165" name="Google Shape;165;p26"/>
          <p:cNvSpPr txBox="1"/>
          <p:nvPr/>
        </p:nvSpPr>
        <p:spPr>
          <a:xfrm>
            <a:off x="3710371" y="2554348"/>
            <a:ext cx="2001867" cy="230022"/>
          </a:xfrm>
          <a:prstGeom prst="rect">
            <a:avLst/>
          </a:prstGeom>
          <a:noFill/>
          <a:ln>
            <a:noFill/>
          </a:ln>
        </p:spPr>
        <p:txBody>
          <a:bodyPr anchorCtr="0" anchor="t" bIns="0" lIns="0" spcFirstLastPara="1" rIns="0" wrap="square" tIns="0">
            <a:spAutoFit/>
          </a:bodyPr>
          <a:lstStyle/>
          <a:p>
            <a:pPr indent="0" lvl="0" marL="0" marR="0" rtl="0" algn="l">
              <a:lnSpc>
                <a:spcPct val="130018"/>
              </a:lnSpc>
              <a:spcBef>
                <a:spcPts val="0"/>
              </a:spcBef>
              <a:spcAft>
                <a:spcPts val="0"/>
              </a:spcAft>
              <a:buNone/>
            </a:pPr>
            <a:r>
              <a:rPr b="1" i="0" lang="en" sz="1400" u="none" cap="none" strike="noStrike">
                <a:solidFill>
                  <a:srgbClr val="FFFFFF"/>
                </a:solidFill>
                <a:latin typeface="Montserrat Black"/>
                <a:ea typeface="Montserrat Black"/>
                <a:cs typeface="Montserrat Black"/>
                <a:sym typeface="Montserrat Black"/>
              </a:rPr>
              <a:t>IDEAS</a:t>
            </a:r>
            <a:endParaRPr sz="700"/>
          </a:p>
        </p:txBody>
      </p:sp>
      <p:sp>
        <p:nvSpPr>
          <p:cNvPr id="166" name="Google Shape;166;p26"/>
          <p:cNvSpPr txBox="1"/>
          <p:nvPr/>
        </p:nvSpPr>
        <p:spPr>
          <a:xfrm>
            <a:off x="3710371" y="3118253"/>
            <a:ext cx="2123196" cy="687223"/>
          </a:xfrm>
          <a:prstGeom prst="rect">
            <a:avLst/>
          </a:prstGeom>
          <a:noFill/>
          <a:ln>
            <a:noFill/>
          </a:ln>
        </p:spPr>
        <p:txBody>
          <a:bodyPr anchorCtr="0" anchor="t" bIns="0" lIns="0" spcFirstLastPara="1" rIns="0" wrap="square" tIns="0">
            <a:spAutoFit/>
          </a:bodyPr>
          <a:lstStyle/>
          <a:p>
            <a:pPr indent="0" lvl="0" marL="0" marR="0" rtl="0" algn="l">
              <a:lnSpc>
                <a:spcPct val="130018"/>
              </a:lnSpc>
              <a:spcBef>
                <a:spcPts val="0"/>
              </a:spcBef>
              <a:spcAft>
                <a:spcPts val="0"/>
              </a:spcAft>
              <a:buNone/>
            </a:pPr>
            <a:r>
              <a:rPr b="1" i="0" lang="en" sz="1400" u="none" cap="none" strike="noStrike">
                <a:solidFill>
                  <a:srgbClr val="FFFFFF"/>
                </a:solidFill>
                <a:latin typeface="Montserrat Black"/>
                <a:ea typeface="Montserrat Black"/>
                <a:cs typeface="Montserrat Black"/>
                <a:sym typeface="Montserrat Black"/>
              </a:rPr>
              <a:t>ENGAGING, CREATING VALUE AND PROMOTING</a:t>
            </a:r>
            <a:endParaRPr sz="700"/>
          </a:p>
        </p:txBody>
      </p:sp>
      <p:sp>
        <p:nvSpPr>
          <p:cNvPr id="167" name="Google Shape;167;p26"/>
          <p:cNvSpPr txBox="1"/>
          <p:nvPr/>
        </p:nvSpPr>
        <p:spPr>
          <a:xfrm>
            <a:off x="3710371" y="4025059"/>
            <a:ext cx="1794246" cy="458622"/>
          </a:xfrm>
          <a:prstGeom prst="rect">
            <a:avLst/>
          </a:prstGeom>
          <a:noFill/>
          <a:ln>
            <a:noFill/>
          </a:ln>
        </p:spPr>
        <p:txBody>
          <a:bodyPr anchorCtr="0" anchor="t" bIns="0" lIns="0" spcFirstLastPara="1" rIns="0" wrap="square" tIns="0">
            <a:spAutoFit/>
          </a:bodyPr>
          <a:lstStyle/>
          <a:p>
            <a:pPr indent="0" lvl="0" marL="0" marR="0" rtl="0" algn="l">
              <a:lnSpc>
                <a:spcPct val="130018"/>
              </a:lnSpc>
              <a:spcBef>
                <a:spcPts val="0"/>
              </a:spcBef>
              <a:spcAft>
                <a:spcPts val="0"/>
              </a:spcAft>
              <a:buNone/>
            </a:pPr>
            <a:r>
              <a:rPr b="1" i="0" lang="en" sz="1400" u="none" cap="none" strike="noStrike">
                <a:solidFill>
                  <a:srgbClr val="FFFFFF"/>
                </a:solidFill>
                <a:latin typeface="Montserrat Black"/>
                <a:ea typeface="Montserrat Black"/>
                <a:cs typeface="Montserrat Black"/>
                <a:sym typeface="Montserrat Black"/>
              </a:rPr>
              <a:t>GAUGING EFFECTIVENESS</a:t>
            </a:r>
            <a:endParaRPr sz="700"/>
          </a:p>
        </p:txBody>
      </p:sp>
      <p:sp>
        <p:nvSpPr>
          <p:cNvPr id="168" name="Google Shape;168;p26"/>
          <p:cNvSpPr txBox="1"/>
          <p:nvPr/>
        </p:nvSpPr>
        <p:spPr>
          <a:xfrm>
            <a:off x="2696405" y="1745517"/>
            <a:ext cx="803467" cy="304635"/>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1" i="0" lang="en" sz="1900" u="none" cap="none" strike="noStrike">
                <a:solidFill>
                  <a:srgbClr val="FFFFFF"/>
                </a:solidFill>
                <a:latin typeface="Montserrat Black"/>
                <a:ea typeface="Montserrat Black"/>
                <a:cs typeface="Montserrat Black"/>
                <a:sym typeface="Montserrat Black"/>
              </a:rPr>
              <a:t>01</a:t>
            </a:r>
            <a:endParaRPr sz="700"/>
          </a:p>
        </p:txBody>
      </p:sp>
      <p:sp>
        <p:nvSpPr>
          <p:cNvPr id="169" name="Google Shape;169;p26"/>
          <p:cNvSpPr txBox="1"/>
          <p:nvPr/>
        </p:nvSpPr>
        <p:spPr>
          <a:xfrm>
            <a:off x="2696405" y="2517042"/>
            <a:ext cx="803467" cy="304635"/>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1" i="0" lang="en" sz="1900" u="none" cap="none" strike="noStrike">
                <a:solidFill>
                  <a:srgbClr val="FFFFFF"/>
                </a:solidFill>
                <a:latin typeface="Montserrat Black"/>
                <a:ea typeface="Montserrat Black"/>
                <a:cs typeface="Montserrat Black"/>
                <a:sym typeface="Montserrat Black"/>
              </a:rPr>
              <a:t>02</a:t>
            </a:r>
            <a:endParaRPr sz="700"/>
          </a:p>
        </p:txBody>
      </p:sp>
      <p:sp>
        <p:nvSpPr>
          <p:cNvPr id="170" name="Google Shape;170;p26"/>
          <p:cNvSpPr txBox="1"/>
          <p:nvPr/>
        </p:nvSpPr>
        <p:spPr>
          <a:xfrm>
            <a:off x="2696405" y="3309547"/>
            <a:ext cx="803467" cy="304635"/>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1" i="0" lang="en" sz="1900" u="none" cap="none" strike="noStrike">
                <a:solidFill>
                  <a:srgbClr val="FFFFFF"/>
                </a:solidFill>
                <a:latin typeface="Montserrat Black"/>
                <a:ea typeface="Montserrat Black"/>
                <a:cs typeface="Montserrat Black"/>
                <a:sym typeface="Montserrat Black"/>
              </a:rPr>
              <a:t>03</a:t>
            </a:r>
            <a:endParaRPr sz="700"/>
          </a:p>
        </p:txBody>
      </p:sp>
      <p:sp>
        <p:nvSpPr>
          <p:cNvPr id="171" name="Google Shape;171;p26"/>
          <p:cNvSpPr txBox="1"/>
          <p:nvPr/>
        </p:nvSpPr>
        <p:spPr>
          <a:xfrm>
            <a:off x="2696405" y="4102053"/>
            <a:ext cx="803467" cy="304635"/>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1" i="0" lang="en" sz="1900" u="none" cap="none" strike="noStrike">
                <a:solidFill>
                  <a:srgbClr val="FFFFFF"/>
                </a:solidFill>
                <a:latin typeface="Montserrat Black"/>
                <a:ea typeface="Montserrat Black"/>
                <a:cs typeface="Montserrat Black"/>
                <a:sym typeface="Montserrat Black"/>
              </a:rPr>
              <a:t>04</a:t>
            </a:r>
            <a:endParaRPr sz="700"/>
          </a:p>
        </p:txBody>
      </p:sp>
      <p:cxnSp>
        <p:nvCxnSpPr>
          <p:cNvPr id="172" name="Google Shape;172;p26"/>
          <p:cNvCxnSpPr/>
          <p:nvPr/>
        </p:nvCxnSpPr>
        <p:spPr>
          <a:xfrm rot="10800000">
            <a:off x="6359575" y="-244417"/>
            <a:ext cx="0" cy="6009144"/>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1749"/>
        </a:solidFill>
      </p:bgPr>
    </p:bg>
    <p:spTree>
      <p:nvGrpSpPr>
        <p:cNvPr id="176" name="Shape 176"/>
        <p:cNvGrpSpPr/>
        <p:nvPr/>
      </p:nvGrpSpPr>
      <p:grpSpPr>
        <a:xfrm>
          <a:off x="0" y="0"/>
          <a:ext cx="0" cy="0"/>
          <a:chOff x="0" y="0"/>
          <a:chExt cx="0" cy="0"/>
        </a:xfrm>
      </p:grpSpPr>
      <p:sp>
        <p:nvSpPr>
          <p:cNvPr id="177" name="Google Shape;177;p27"/>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mt="40000"/>
            </a:blip>
            <a:stretch>
              <a:fillRect b="0" l="0" r="0" t="0"/>
            </a:stretch>
          </a:blipFill>
          <a:ln>
            <a:noFill/>
          </a:ln>
        </p:spPr>
      </p:sp>
      <p:sp>
        <p:nvSpPr>
          <p:cNvPr id="178" name="Google Shape;178;p27"/>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4">
              <a:alphaModFix amt="40000"/>
            </a:blip>
            <a:stretch>
              <a:fillRect b="0" l="0" r="0" t="0"/>
            </a:stretch>
          </a:blipFill>
          <a:ln>
            <a:noFill/>
          </a:ln>
        </p:spPr>
      </p:sp>
      <p:sp>
        <p:nvSpPr>
          <p:cNvPr id="179" name="Google Shape;179;p27"/>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mt="40000"/>
            </a:blip>
            <a:stretch>
              <a:fillRect b="0" l="0" r="0" t="0"/>
            </a:stretch>
          </a:blipFill>
          <a:ln>
            <a:noFill/>
          </a:ln>
        </p:spPr>
      </p:sp>
      <p:sp>
        <p:nvSpPr>
          <p:cNvPr id="180" name="Google Shape;180;p27"/>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mt="40000"/>
            </a:blip>
            <a:stretch>
              <a:fillRect b="0" l="0" r="0" t="0"/>
            </a:stretch>
          </a:blipFill>
          <a:ln>
            <a:noFill/>
          </a:ln>
        </p:spPr>
      </p:sp>
      <p:sp>
        <p:nvSpPr>
          <p:cNvPr id="181" name="Google Shape;181;p27"/>
          <p:cNvSpPr/>
          <p:nvPr/>
        </p:nvSpPr>
        <p:spPr>
          <a:xfrm rot="10800000">
            <a:off x="5855601" y="-841208"/>
            <a:ext cx="4057557" cy="3508864"/>
          </a:xfrm>
          <a:custGeom>
            <a:rect b="b" l="l" r="r" t="t"/>
            <a:pathLst>
              <a:path extrusionOk="0" h="7017728" w="8115113">
                <a:moveTo>
                  <a:pt x="8115112" y="7017728"/>
                </a:moveTo>
                <a:lnTo>
                  <a:pt x="0" y="7017728"/>
                </a:lnTo>
                <a:lnTo>
                  <a:pt x="0" y="0"/>
                </a:lnTo>
                <a:lnTo>
                  <a:pt x="8115112" y="0"/>
                </a:lnTo>
                <a:lnTo>
                  <a:pt x="8115112" y="7017728"/>
                </a:lnTo>
                <a:close/>
              </a:path>
            </a:pathLst>
          </a:custGeom>
          <a:blipFill rotWithShape="1">
            <a:blip r:embed="rId7">
              <a:alphaModFix/>
            </a:blip>
            <a:stretch>
              <a:fillRect b="0" l="0" r="0" t="0"/>
            </a:stretch>
          </a:blipFill>
          <a:ln>
            <a:noFill/>
          </a:ln>
        </p:spPr>
      </p:sp>
      <p:sp>
        <p:nvSpPr>
          <p:cNvPr id="182" name="Google Shape;182;p27"/>
          <p:cNvSpPr/>
          <p:nvPr/>
        </p:nvSpPr>
        <p:spPr>
          <a:xfrm>
            <a:off x="6129539" y="2257391"/>
            <a:ext cx="3157049" cy="3129425"/>
          </a:xfrm>
          <a:custGeom>
            <a:rect b="b" l="l" r="r" t="t"/>
            <a:pathLst>
              <a:path extrusionOk="0" h="6258849" w="6314098">
                <a:moveTo>
                  <a:pt x="0" y="0"/>
                </a:moveTo>
                <a:lnTo>
                  <a:pt x="6314097" y="0"/>
                </a:lnTo>
                <a:lnTo>
                  <a:pt x="6314097" y="6258850"/>
                </a:lnTo>
                <a:lnTo>
                  <a:pt x="0" y="6258850"/>
                </a:lnTo>
                <a:lnTo>
                  <a:pt x="0" y="0"/>
                </a:lnTo>
                <a:close/>
              </a:path>
            </a:pathLst>
          </a:custGeom>
          <a:blipFill rotWithShape="1">
            <a:blip r:embed="rId4">
              <a:alphaModFix/>
            </a:blip>
            <a:stretch>
              <a:fillRect b="0" l="0" r="0" t="0"/>
            </a:stretch>
          </a:blipFill>
          <a:ln>
            <a:noFill/>
          </a:ln>
        </p:spPr>
      </p:sp>
      <p:sp>
        <p:nvSpPr>
          <p:cNvPr id="183" name="Google Shape;183;p27"/>
          <p:cNvSpPr/>
          <p:nvPr/>
        </p:nvSpPr>
        <p:spPr>
          <a:xfrm>
            <a:off x="5446329" y="3232302"/>
            <a:ext cx="2620435" cy="2465305"/>
          </a:xfrm>
          <a:custGeom>
            <a:rect b="b" l="l" r="r" t="t"/>
            <a:pathLst>
              <a:path extrusionOk="0" h="4930610" w="5240869">
                <a:moveTo>
                  <a:pt x="0" y="0"/>
                </a:moveTo>
                <a:lnTo>
                  <a:pt x="5240868" y="0"/>
                </a:lnTo>
                <a:lnTo>
                  <a:pt x="5240868" y="4930610"/>
                </a:lnTo>
                <a:lnTo>
                  <a:pt x="0" y="4930610"/>
                </a:lnTo>
                <a:lnTo>
                  <a:pt x="0" y="0"/>
                </a:lnTo>
                <a:close/>
              </a:path>
            </a:pathLst>
          </a:custGeom>
          <a:blipFill rotWithShape="1">
            <a:blip r:embed="rId3">
              <a:alphaModFix/>
            </a:blip>
            <a:stretch>
              <a:fillRect b="0" l="0" r="0" t="0"/>
            </a:stretch>
          </a:blipFill>
          <a:ln>
            <a:noFill/>
          </a:ln>
        </p:spPr>
      </p:sp>
      <p:sp>
        <p:nvSpPr>
          <p:cNvPr id="184" name="Google Shape;184;p27"/>
          <p:cNvSpPr/>
          <p:nvPr/>
        </p:nvSpPr>
        <p:spPr>
          <a:xfrm>
            <a:off x="7200544" y="2792831"/>
            <a:ext cx="2414857" cy="3095971"/>
          </a:xfrm>
          <a:custGeom>
            <a:rect b="b" l="l" r="r" t="t"/>
            <a:pathLst>
              <a:path extrusionOk="0" h="6191941" w="4829714">
                <a:moveTo>
                  <a:pt x="0" y="0"/>
                </a:moveTo>
                <a:lnTo>
                  <a:pt x="4829714" y="0"/>
                </a:lnTo>
                <a:lnTo>
                  <a:pt x="4829714" y="6191941"/>
                </a:lnTo>
                <a:lnTo>
                  <a:pt x="0" y="6191941"/>
                </a:lnTo>
                <a:lnTo>
                  <a:pt x="0" y="0"/>
                </a:lnTo>
                <a:close/>
              </a:path>
            </a:pathLst>
          </a:custGeom>
          <a:blipFill rotWithShape="1">
            <a:blip r:embed="rId5">
              <a:alphaModFix/>
            </a:blip>
            <a:stretch>
              <a:fillRect b="0" l="0" r="0" t="0"/>
            </a:stretch>
          </a:blipFill>
          <a:ln>
            <a:noFill/>
          </a:ln>
        </p:spPr>
      </p:sp>
      <p:sp>
        <p:nvSpPr>
          <p:cNvPr id="185" name="Google Shape;185;p27"/>
          <p:cNvSpPr/>
          <p:nvPr/>
        </p:nvSpPr>
        <p:spPr>
          <a:xfrm rot="10800000">
            <a:off x="7278740" y="1254947"/>
            <a:ext cx="1578250" cy="1259652"/>
          </a:xfrm>
          <a:custGeom>
            <a:rect b="b" l="l" r="r" t="t"/>
            <a:pathLst>
              <a:path extrusionOk="0" h="2519303" w="3156500">
                <a:moveTo>
                  <a:pt x="3156501" y="2519303"/>
                </a:moveTo>
                <a:lnTo>
                  <a:pt x="0" y="2519303"/>
                </a:lnTo>
                <a:lnTo>
                  <a:pt x="0" y="0"/>
                </a:lnTo>
                <a:lnTo>
                  <a:pt x="3156501" y="0"/>
                </a:lnTo>
                <a:lnTo>
                  <a:pt x="3156501" y="2519303"/>
                </a:lnTo>
                <a:close/>
              </a:path>
            </a:pathLst>
          </a:custGeom>
          <a:blipFill rotWithShape="1">
            <a:blip r:embed="rId8">
              <a:alphaModFix/>
            </a:blip>
            <a:stretch>
              <a:fillRect b="0" l="0" r="0" t="0"/>
            </a:stretch>
          </a:blipFill>
          <a:ln>
            <a:noFill/>
          </a:ln>
        </p:spPr>
      </p:sp>
      <p:sp>
        <p:nvSpPr>
          <p:cNvPr id="186" name="Google Shape;186;p27"/>
          <p:cNvSpPr txBox="1"/>
          <p:nvPr/>
        </p:nvSpPr>
        <p:spPr>
          <a:xfrm>
            <a:off x="2387455" y="2528232"/>
            <a:ext cx="4369091" cy="609251"/>
          </a:xfrm>
          <a:prstGeom prst="rect">
            <a:avLst/>
          </a:prstGeom>
          <a:noFill/>
          <a:ln>
            <a:noFill/>
          </a:ln>
        </p:spPr>
        <p:txBody>
          <a:bodyPr anchorCtr="0" anchor="t" bIns="0" lIns="0" spcFirstLastPara="1" rIns="0" wrap="square" tIns="0">
            <a:spAutoFit/>
          </a:bodyPr>
          <a:lstStyle/>
          <a:p>
            <a:pPr indent="0" lvl="0" marL="0" marR="0" rtl="0" algn="ctr">
              <a:lnSpc>
                <a:spcPct val="94998"/>
              </a:lnSpc>
              <a:spcBef>
                <a:spcPts val="0"/>
              </a:spcBef>
              <a:spcAft>
                <a:spcPts val="0"/>
              </a:spcAft>
              <a:buNone/>
            </a:pPr>
            <a:r>
              <a:rPr b="0" i="0" lang="en" sz="4800" u="none" cap="none" strike="noStrike">
                <a:solidFill>
                  <a:srgbClr val="FFFFFF"/>
                </a:solidFill>
                <a:latin typeface="League Spartan"/>
                <a:ea typeface="League Spartan"/>
                <a:cs typeface="League Spartan"/>
                <a:sym typeface="League Spartan"/>
              </a:rPr>
              <a:t>introduction.</a:t>
            </a:r>
            <a:endParaRPr sz="700"/>
          </a:p>
        </p:txBody>
      </p:sp>
      <p:cxnSp>
        <p:nvCxnSpPr>
          <p:cNvPr id="187" name="Google Shape;187;p27"/>
          <p:cNvCxnSpPr/>
          <p:nvPr/>
        </p:nvCxnSpPr>
        <p:spPr>
          <a:xfrm rot="10800000">
            <a:off x="-1060374" y="3278943"/>
            <a:ext cx="10346962" cy="0"/>
          </a:xfrm>
          <a:prstGeom prst="straightConnector1">
            <a:avLst/>
          </a:prstGeom>
          <a:noFill/>
          <a:ln cap="flat" cmpd="sng" w="38100">
            <a:solidFill>
              <a:srgbClr val="FFFFFF"/>
            </a:solidFill>
            <a:prstDash val="solid"/>
            <a:round/>
            <a:headEnd len="sm" w="sm" type="none"/>
            <a:tailEnd len="sm" w="sm" type="none"/>
          </a:ln>
        </p:spPr>
      </p:cxnSp>
      <p:cxnSp>
        <p:nvCxnSpPr>
          <p:cNvPr id="188" name="Google Shape;188;p27"/>
          <p:cNvCxnSpPr/>
          <p:nvPr/>
        </p:nvCxnSpPr>
        <p:spPr>
          <a:xfrm rot="10800000">
            <a:off x="-1060374" y="2199419"/>
            <a:ext cx="10346962" cy="0"/>
          </a:xfrm>
          <a:prstGeom prst="straightConnector1">
            <a:avLst/>
          </a:prstGeom>
          <a:noFill/>
          <a:ln cap="flat" cmpd="sng" w="38100">
            <a:solidFill>
              <a:srgbClr val="FFFFFF"/>
            </a:solidFill>
            <a:prstDash val="solid"/>
            <a:round/>
            <a:headEnd len="sm" w="sm" type="none"/>
            <a:tailEnd len="sm" w="sm" type="none"/>
          </a:ln>
        </p:spPr>
      </p:cxnSp>
      <p:grpSp>
        <p:nvGrpSpPr>
          <p:cNvPr id="189" name="Google Shape;189;p27"/>
          <p:cNvGrpSpPr/>
          <p:nvPr/>
        </p:nvGrpSpPr>
        <p:grpSpPr>
          <a:xfrm>
            <a:off x="4170267" y="1172067"/>
            <a:ext cx="1543051" cy="1597296"/>
            <a:chOff x="0" y="-28575"/>
            <a:chExt cx="812800" cy="841375"/>
          </a:xfrm>
        </p:grpSpPr>
        <p:sp>
          <p:nvSpPr>
            <p:cNvPr id="190" name="Google Shape;190;p27"/>
            <p:cNvSpPr/>
            <p:nvPr/>
          </p:nvSpPr>
          <p:spPr>
            <a:xfrm>
              <a:off x="0" y="0"/>
              <a:ext cx="423225" cy="297037"/>
            </a:xfrm>
            <a:custGeom>
              <a:rect b="b" l="l" r="r" t="t"/>
              <a:pathLst>
                <a:path extrusionOk="0" h="297037" w="423225">
                  <a:moveTo>
                    <a:pt x="0" y="0"/>
                  </a:moveTo>
                  <a:lnTo>
                    <a:pt x="423225" y="0"/>
                  </a:lnTo>
                  <a:lnTo>
                    <a:pt x="423225" y="297037"/>
                  </a:lnTo>
                  <a:lnTo>
                    <a:pt x="0" y="297037"/>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191" name="Google Shape;191;p27"/>
            <p:cNvSpPr txBox="1"/>
            <p:nvPr/>
          </p:nvSpPr>
          <p:spPr>
            <a:xfrm>
              <a:off x="0" y="-28575"/>
              <a:ext cx="812800" cy="841375"/>
            </a:xfrm>
            <a:prstGeom prst="rect">
              <a:avLst/>
            </a:prstGeom>
            <a:noFill/>
            <a:ln>
              <a:noFill/>
            </a:ln>
          </p:spPr>
          <p:txBody>
            <a:bodyPr anchorCtr="0" anchor="ctr" bIns="25400" lIns="25400" spcFirstLastPara="1" rIns="25400" wrap="square" tIns="25400">
              <a:noAutofit/>
            </a:bodyPr>
            <a:lstStyle/>
            <a:p>
              <a:pPr indent="0" lvl="0" marL="0" marR="0" rtl="0" algn="ctr">
                <a:lnSpc>
                  <a:spcPct val="167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2" name="Google Shape;192;p27"/>
          <p:cNvSpPr txBox="1"/>
          <p:nvPr/>
        </p:nvSpPr>
        <p:spPr>
          <a:xfrm>
            <a:off x="4170267" y="1346425"/>
            <a:ext cx="803467" cy="304635"/>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1" i="0" lang="en" sz="1900" u="none" cap="none" strike="noStrike">
                <a:solidFill>
                  <a:srgbClr val="FFFFFF"/>
                </a:solidFill>
                <a:latin typeface="Montserrat Black"/>
                <a:ea typeface="Montserrat Black"/>
                <a:cs typeface="Montserrat Black"/>
                <a:sym typeface="Montserrat Black"/>
              </a:rPr>
              <a:t>01</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blip>
            <a:stretch>
              <a:fillRect b="0" l="0" r="0" t="0"/>
            </a:stretch>
          </a:blipFill>
          <a:ln>
            <a:noFill/>
          </a:ln>
        </p:spPr>
      </p:sp>
      <p:sp>
        <p:nvSpPr>
          <p:cNvPr id="198" name="Google Shape;198;p28"/>
          <p:cNvSpPr/>
          <p:nvPr/>
        </p:nvSpPr>
        <p:spPr>
          <a:xfrm>
            <a:off x="-1309876" y="2224913"/>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4">
              <a:alphaModFix/>
            </a:blip>
            <a:stretch>
              <a:fillRect b="0" l="0" r="0" t="0"/>
            </a:stretch>
          </a:blipFill>
          <a:ln>
            <a:noFill/>
          </a:ln>
        </p:spPr>
      </p:sp>
      <p:sp>
        <p:nvSpPr>
          <p:cNvPr id="199" name="Google Shape;199;p28"/>
          <p:cNvSpPr/>
          <p:nvPr/>
        </p:nvSpPr>
        <p:spPr>
          <a:xfrm flipH="1" rot="10800000">
            <a:off x="-1568798" y="2571750"/>
            <a:ext cx="2592995" cy="3324352"/>
          </a:xfrm>
          <a:custGeom>
            <a:rect b="b" l="l" r="r" t="t"/>
            <a:pathLst>
              <a:path extrusionOk="0" h="6648704" w="5185989">
                <a:moveTo>
                  <a:pt x="0" y="6648704"/>
                </a:moveTo>
                <a:lnTo>
                  <a:pt x="5185989" y="6648704"/>
                </a:lnTo>
                <a:lnTo>
                  <a:pt x="5185989" y="0"/>
                </a:lnTo>
                <a:lnTo>
                  <a:pt x="0" y="0"/>
                </a:lnTo>
                <a:lnTo>
                  <a:pt x="0" y="6648704"/>
                </a:lnTo>
                <a:close/>
              </a:path>
            </a:pathLst>
          </a:custGeom>
          <a:blipFill rotWithShape="1">
            <a:blip r:embed="rId5">
              <a:alphaModFix/>
            </a:blip>
            <a:stretch>
              <a:fillRect b="0" l="0" r="0" t="0"/>
            </a:stretch>
          </a:blipFill>
          <a:ln>
            <a:noFill/>
          </a:ln>
        </p:spPr>
      </p:sp>
      <p:sp>
        <p:nvSpPr>
          <p:cNvPr id="200" name="Google Shape;200;p28"/>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blip>
            <a:stretch>
              <a:fillRect b="0" l="0" r="0" t="0"/>
            </a:stretch>
          </a:blipFill>
          <a:ln>
            <a:noFill/>
          </a:ln>
        </p:spPr>
      </p:sp>
      <p:sp>
        <p:nvSpPr>
          <p:cNvPr id="201" name="Google Shape;201;p28"/>
          <p:cNvSpPr/>
          <p:nvPr/>
        </p:nvSpPr>
        <p:spPr>
          <a:xfrm>
            <a:off x="6204300" y="3569807"/>
            <a:ext cx="3157049" cy="3129424"/>
          </a:xfrm>
          <a:custGeom>
            <a:rect b="b" l="l" r="r" t="t"/>
            <a:pathLst>
              <a:path extrusionOk="0" h="6258849" w="6314098">
                <a:moveTo>
                  <a:pt x="0" y="0"/>
                </a:moveTo>
                <a:lnTo>
                  <a:pt x="6314098" y="0"/>
                </a:lnTo>
                <a:lnTo>
                  <a:pt x="6314098" y="6258849"/>
                </a:lnTo>
                <a:lnTo>
                  <a:pt x="0" y="6258849"/>
                </a:lnTo>
                <a:lnTo>
                  <a:pt x="0" y="0"/>
                </a:lnTo>
                <a:close/>
              </a:path>
            </a:pathLst>
          </a:custGeom>
          <a:blipFill rotWithShape="1">
            <a:blip r:embed="rId4">
              <a:alphaModFix amt="40000"/>
            </a:blip>
            <a:stretch>
              <a:fillRect b="0" l="0" r="0" t="0"/>
            </a:stretch>
          </a:blipFill>
          <a:ln>
            <a:noFill/>
          </a:ln>
        </p:spPr>
      </p:sp>
      <p:sp>
        <p:nvSpPr>
          <p:cNvPr id="202" name="Google Shape;202;p28"/>
          <p:cNvSpPr/>
          <p:nvPr/>
        </p:nvSpPr>
        <p:spPr>
          <a:xfrm>
            <a:off x="7134730" y="4233926"/>
            <a:ext cx="2620435" cy="2465305"/>
          </a:xfrm>
          <a:custGeom>
            <a:rect b="b" l="l" r="r" t="t"/>
            <a:pathLst>
              <a:path extrusionOk="0" h="4930610" w="5240869">
                <a:moveTo>
                  <a:pt x="0" y="0"/>
                </a:moveTo>
                <a:lnTo>
                  <a:pt x="5240869" y="0"/>
                </a:lnTo>
                <a:lnTo>
                  <a:pt x="5240869" y="4930610"/>
                </a:lnTo>
                <a:lnTo>
                  <a:pt x="0" y="4930610"/>
                </a:lnTo>
                <a:lnTo>
                  <a:pt x="0" y="0"/>
                </a:lnTo>
                <a:close/>
              </a:path>
            </a:pathLst>
          </a:custGeom>
          <a:blipFill rotWithShape="1">
            <a:blip r:embed="rId3">
              <a:alphaModFix amt="40000"/>
            </a:blip>
            <a:stretch>
              <a:fillRect b="0" l="0" r="0" t="0"/>
            </a:stretch>
          </a:blipFill>
          <a:ln>
            <a:noFill/>
          </a:ln>
        </p:spPr>
      </p:sp>
      <p:sp>
        <p:nvSpPr>
          <p:cNvPr id="203" name="Google Shape;203;p28"/>
          <p:cNvSpPr/>
          <p:nvPr/>
        </p:nvSpPr>
        <p:spPr>
          <a:xfrm>
            <a:off x="7936572" y="2601636"/>
            <a:ext cx="2414857" cy="3095971"/>
          </a:xfrm>
          <a:custGeom>
            <a:rect b="b" l="l" r="r" t="t"/>
            <a:pathLst>
              <a:path extrusionOk="0" h="6191941" w="4829714">
                <a:moveTo>
                  <a:pt x="0" y="0"/>
                </a:moveTo>
                <a:lnTo>
                  <a:pt x="4829714" y="0"/>
                </a:lnTo>
                <a:lnTo>
                  <a:pt x="4829714" y="6191941"/>
                </a:lnTo>
                <a:lnTo>
                  <a:pt x="0" y="6191941"/>
                </a:lnTo>
                <a:lnTo>
                  <a:pt x="0" y="0"/>
                </a:lnTo>
                <a:close/>
              </a:path>
            </a:pathLst>
          </a:custGeom>
          <a:blipFill rotWithShape="1">
            <a:blip r:embed="rId5">
              <a:alphaModFix amt="40000"/>
            </a:blip>
            <a:stretch>
              <a:fillRect b="0" l="0" r="0" t="0"/>
            </a:stretch>
          </a:blipFill>
          <a:ln>
            <a:noFill/>
          </a:ln>
        </p:spPr>
      </p:sp>
      <p:sp>
        <p:nvSpPr>
          <p:cNvPr id="204" name="Google Shape;204;p28"/>
          <p:cNvSpPr/>
          <p:nvPr/>
        </p:nvSpPr>
        <p:spPr>
          <a:xfrm rot="10800000">
            <a:off x="8013846" y="-234913"/>
            <a:ext cx="1578250" cy="1259652"/>
          </a:xfrm>
          <a:custGeom>
            <a:rect b="b" l="l" r="r" t="t"/>
            <a:pathLst>
              <a:path extrusionOk="0" h="2519303" w="3156500">
                <a:moveTo>
                  <a:pt x="3156500" y="2519304"/>
                </a:moveTo>
                <a:lnTo>
                  <a:pt x="0" y="2519304"/>
                </a:lnTo>
                <a:lnTo>
                  <a:pt x="0" y="0"/>
                </a:lnTo>
                <a:lnTo>
                  <a:pt x="3156500" y="0"/>
                </a:lnTo>
                <a:lnTo>
                  <a:pt x="3156500" y="2519304"/>
                </a:lnTo>
                <a:close/>
              </a:path>
            </a:pathLst>
          </a:custGeom>
          <a:blipFill rotWithShape="1">
            <a:blip r:embed="rId7">
              <a:alphaModFix amt="40000"/>
            </a:blip>
            <a:stretch>
              <a:fillRect b="0" l="0" r="0" t="0"/>
            </a:stretch>
          </a:blipFill>
          <a:ln>
            <a:noFill/>
          </a:ln>
        </p:spPr>
      </p:sp>
      <p:sp>
        <p:nvSpPr>
          <p:cNvPr id="205" name="Google Shape;205;p28"/>
          <p:cNvSpPr txBox="1"/>
          <p:nvPr/>
        </p:nvSpPr>
        <p:spPr>
          <a:xfrm>
            <a:off x="2387455" y="394216"/>
            <a:ext cx="4369091" cy="519008"/>
          </a:xfrm>
          <a:prstGeom prst="rect">
            <a:avLst/>
          </a:prstGeom>
          <a:noFill/>
          <a:ln>
            <a:noFill/>
          </a:ln>
        </p:spPr>
        <p:txBody>
          <a:bodyPr anchorCtr="0" anchor="t" bIns="0" lIns="0" spcFirstLastPara="1" rIns="0" wrap="square" tIns="0">
            <a:spAutoFit/>
          </a:bodyPr>
          <a:lstStyle/>
          <a:p>
            <a:pPr indent="0" lvl="0" marL="0" marR="0" rtl="0" algn="ctr">
              <a:lnSpc>
                <a:spcPct val="94995"/>
              </a:lnSpc>
              <a:spcBef>
                <a:spcPts val="0"/>
              </a:spcBef>
              <a:spcAft>
                <a:spcPts val="0"/>
              </a:spcAft>
              <a:buNone/>
            </a:pPr>
            <a:r>
              <a:rPr b="0" i="0" lang="en" sz="4000" u="none" cap="none" strike="noStrike">
                <a:solidFill>
                  <a:srgbClr val="2C1749"/>
                </a:solidFill>
                <a:latin typeface="League Spartan"/>
                <a:ea typeface="League Spartan"/>
                <a:cs typeface="League Spartan"/>
                <a:sym typeface="League Spartan"/>
              </a:rPr>
              <a:t>introduction.</a:t>
            </a:r>
            <a:endParaRPr sz="700"/>
          </a:p>
        </p:txBody>
      </p:sp>
      <p:sp>
        <p:nvSpPr>
          <p:cNvPr id="206" name="Google Shape;206;p28"/>
          <p:cNvSpPr txBox="1"/>
          <p:nvPr/>
        </p:nvSpPr>
        <p:spPr>
          <a:xfrm>
            <a:off x="804135" y="1320556"/>
            <a:ext cx="7535700" cy="2931000"/>
          </a:xfrm>
          <a:prstGeom prst="rect">
            <a:avLst/>
          </a:prstGeom>
          <a:noFill/>
          <a:ln>
            <a:noFill/>
          </a:ln>
        </p:spPr>
        <p:txBody>
          <a:bodyPr anchorCtr="0" anchor="t" bIns="0" lIns="0" spcFirstLastPara="1" rIns="0" wrap="square" tIns="0">
            <a:spAutoFit/>
          </a:bodyPr>
          <a:lstStyle/>
          <a:p>
            <a:pPr indent="-152400" lvl="1" marL="317500" marR="0" rtl="0" algn="ctr">
              <a:lnSpc>
                <a:spcPct val="140013"/>
              </a:lnSpc>
              <a:spcBef>
                <a:spcPts val="0"/>
              </a:spcBef>
              <a:spcAft>
                <a:spcPts val="0"/>
              </a:spcAft>
              <a:buClr>
                <a:srgbClr val="2C1749"/>
              </a:buClr>
              <a:buSzPts val="1400"/>
              <a:buFont typeface="Arial"/>
              <a:buChar char="•"/>
            </a:pPr>
            <a:r>
              <a:rPr b="0" i="0" lang="en" sz="1400" u="none" cap="none" strike="noStrike">
                <a:solidFill>
                  <a:srgbClr val="2C1749"/>
                </a:solidFill>
                <a:latin typeface="Arial"/>
                <a:ea typeface="Arial"/>
                <a:cs typeface="Arial"/>
                <a:sym typeface="Arial"/>
              </a:rPr>
              <a:t>Hello, I'm Shurahbeel Peerzada, a junior year student at Ghulam Ishaq Khan Institute, pursuing a Bachelor's degree in Artificial Intelligence.</a:t>
            </a:r>
            <a:endParaRPr sz="700"/>
          </a:p>
          <a:p>
            <a:pPr indent="0" lvl="0" marL="0" marR="0" rtl="0" algn="ctr">
              <a:lnSpc>
                <a:spcPct val="140013"/>
              </a:lnSpc>
              <a:spcBef>
                <a:spcPts val="0"/>
              </a:spcBef>
              <a:spcAft>
                <a:spcPts val="0"/>
              </a:spcAft>
              <a:buNone/>
            </a:pPr>
            <a:r>
              <a:t/>
            </a:r>
            <a:endParaRPr b="0" i="0" sz="1400" u="none" cap="none" strike="noStrike">
              <a:solidFill>
                <a:srgbClr val="2C1749"/>
              </a:solidFill>
              <a:latin typeface="Arial"/>
              <a:ea typeface="Arial"/>
              <a:cs typeface="Arial"/>
              <a:sym typeface="Arial"/>
            </a:endParaRPr>
          </a:p>
          <a:p>
            <a:pPr indent="-152400" lvl="1" marL="317500" marR="0" rtl="0" algn="ctr">
              <a:lnSpc>
                <a:spcPct val="140013"/>
              </a:lnSpc>
              <a:spcBef>
                <a:spcPts val="0"/>
              </a:spcBef>
              <a:spcAft>
                <a:spcPts val="0"/>
              </a:spcAft>
              <a:buClr>
                <a:srgbClr val="2C1749"/>
              </a:buClr>
              <a:buSzPts val="1400"/>
              <a:buFont typeface="Arial"/>
              <a:buChar char="•"/>
            </a:pPr>
            <a:r>
              <a:rPr b="0" i="0" lang="en" sz="1400" u="none" cap="none" strike="noStrike">
                <a:solidFill>
                  <a:srgbClr val="2C1749"/>
                </a:solidFill>
                <a:latin typeface="Arial"/>
                <a:ea typeface="Arial"/>
                <a:cs typeface="Arial"/>
                <a:sym typeface="Arial"/>
              </a:rPr>
              <a:t>I am also a proud member of the Microsoft family, serving as a student ambassador for Microsoft Learn.</a:t>
            </a:r>
            <a:endParaRPr sz="700"/>
          </a:p>
          <a:p>
            <a:pPr indent="0" lvl="0" marL="0" marR="0" rtl="0" algn="ctr">
              <a:lnSpc>
                <a:spcPct val="140013"/>
              </a:lnSpc>
              <a:spcBef>
                <a:spcPts val="0"/>
              </a:spcBef>
              <a:spcAft>
                <a:spcPts val="0"/>
              </a:spcAft>
              <a:buNone/>
            </a:pPr>
            <a:r>
              <a:t/>
            </a:r>
            <a:endParaRPr b="0" i="0" sz="1400" u="none" cap="none" strike="noStrike">
              <a:solidFill>
                <a:srgbClr val="2C1749"/>
              </a:solidFill>
              <a:latin typeface="Arial"/>
              <a:ea typeface="Arial"/>
              <a:cs typeface="Arial"/>
              <a:sym typeface="Arial"/>
            </a:endParaRPr>
          </a:p>
          <a:p>
            <a:pPr indent="-152400" lvl="1" marL="317500" marR="0" rtl="0" algn="ctr">
              <a:lnSpc>
                <a:spcPct val="140013"/>
              </a:lnSpc>
              <a:spcBef>
                <a:spcPts val="0"/>
              </a:spcBef>
              <a:spcAft>
                <a:spcPts val="0"/>
              </a:spcAft>
              <a:buClr>
                <a:srgbClr val="2C1749"/>
              </a:buClr>
              <a:buSzPts val="1400"/>
              <a:buFont typeface="Arial"/>
              <a:buChar char="•"/>
            </a:pPr>
            <a:r>
              <a:rPr b="0" i="0" lang="en" sz="1400" u="none" cap="none" strike="noStrike">
                <a:solidFill>
                  <a:srgbClr val="2C1749"/>
                </a:solidFill>
                <a:latin typeface="Arial"/>
                <a:ea typeface="Arial"/>
                <a:cs typeface="Arial"/>
                <a:sym typeface="Arial"/>
              </a:rPr>
              <a:t>Throughout my time at GIKI, I've actively participated in various technical societies.</a:t>
            </a:r>
            <a:endParaRPr sz="700"/>
          </a:p>
          <a:p>
            <a:pPr indent="0" lvl="0" marL="0" marR="0" rtl="0" algn="ctr">
              <a:lnSpc>
                <a:spcPct val="140013"/>
              </a:lnSpc>
              <a:spcBef>
                <a:spcPts val="0"/>
              </a:spcBef>
              <a:spcAft>
                <a:spcPts val="0"/>
              </a:spcAft>
              <a:buNone/>
            </a:pPr>
            <a:r>
              <a:t/>
            </a:r>
            <a:endParaRPr b="0" i="0" sz="1400" u="none" cap="none" strike="noStrike">
              <a:solidFill>
                <a:srgbClr val="2C1749"/>
              </a:solidFill>
              <a:latin typeface="Arial"/>
              <a:ea typeface="Arial"/>
              <a:cs typeface="Arial"/>
              <a:sym typeface="Arial"/>
            </a:endParaRPr>
          </a:p>
          <a:p>
            <a:pPr indent="-152400" lvl="1" marL="317500" marR="0" rtl="0" algn="ctr">
              <a:lnSpc>
                <a:spcPct val="140013"/>
              </a:lnSpc>
              <a:spcBef>
                <a:spcPts val="0"/>
              </a:spcBef>
              <a:spcAft>
                <a:spcPts val="0"/>
              </a:spcAft>
              <a:buClr>
                <a:srgbClr val="2C1749"/>
              </a:buClr>
              <a:buSzPts val="1400"/>
              <a:buFont typeface="Arial"/>
              <a:buChar char="•"/>
            </a:pPr>
            <a:r>
              <a:rPr b="0" i="0" lang="en" sz="1400" u="none" cap="none" strike="noStrike">
                <a:solidFill>
                  <a:srgbClr val="2C1749"/>
                </a:solidFill>
                <a:latin typeface="Arial"/>
                <a:ea typeface="Arial"/>
                <a:cs typeface="Arial"/>
                <a:sym typeface="Arial"/>
              </a:rPr>
              <a:t>Moreover, I've held a position on the executive council of the Microsoft Club GIKI since my sophomore year.</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mt="40000"/>
            </a:blip>
            <a:stretch>
              <a:fillRect b="0" l="0" r="0" t="0"/>
            </a:stretch>
          </a:blipFill>
          <a:ln>
            <a:noFill/>
          </a:ln>
        </p:spPr>
      </p:sp>
      <p:sp>
        <p:nvSpPr>
          <p:cNvPr id="212" name="Google Shape;212;p29"/>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4">
              <a:alphaModFix amt="40000"/>
            </a:blip>
            <a:stretch>
              <a:fillRect b="0" l="0" r="0" t="0"/>
            </a:stretch>
          </a:blipFill>
          <a:ln>
            <a:noFill/>
          </a:ln>
        </p:spPr>
      </p:sp>
      <p:sp>
        <p:nvSpPr>
          <p:cNvPr id="213" name="Google Shape;213;p29"/>
          <p:cNvSpPr/>
          <p:nvPr/>
        </p:nvSpPr>
        <p:spPr>
          <a:xfrm flipH="1" rot="10800000">
            <a:off x="-605279" y="3184815"/>
            <a:ext cx="2592995" cy="3324352"/>
          </a:xfrm>
          <a:custGeom>
            <a:rect b="b" l="l" r="r" t="t"/>
            <a:pathLst>
              <a:path extrusionOk="0" h="6648704" w="5185989">
                <a:moveTo>
                  <a:pt x="0" y="6648704"/>
                </a:moveTo>
                <a:lnTo>
                  <a:pt x="5185989" y="6648704"/>
                </a:lnTo>
                <a:lnTo>
                  <a:pt x="5185989" y="0"/>
                </a:lnTo>
                <a:lnTo>
                  <a:pt x="0" y="0"/>
                </a:lnTo>
                <a:lnTo>
                  <a:pt x="0" y="6648704"/>
                </a:lnTo>
                <a:close/>
              </a:path>
            </a:pathLst>
          </a:custGeom>
          <a:blipFill rotWithShape="1">
            <a:blip r:embed="rId5">
              <a:alphaModFix amt="40000"/>
            </a:blip>
            <a:stretch>
              <a:fillRect b="0" l="0" r="0" t="0"/>
            </a:stretch>
          </a:blipFill>
          <a:ln>
            <a:noFill/>
          </a:ln>
        </p:spPr>
      </p:sp>
      <p:sp>
        <p:nvSpPr>
          <p:cNvPr id="214" name="Google Shape;214;p29"/>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mt="40000"/>
            </a:blip>
            <a:stretch>
              <a:fillRect b="0" l="0" r="0" t="0"/>
            </a:stretch>
          </a:blipFill>
          <a:ln>
            <a:noFill/>
          </a:ln>
        </p:spPr>
      </p:sp>
      <p:sp>
        <p:nvSpPr>
          <p:cNvPr id="215" name="Google Shape;215;p29"/>
          <p:cNvSpPr/>
          <p:nvPr/>
        </p:nvSpPr>
        <p:spPr>
          <a:xfrm>
            <a:off x="3638088" y="1164581"/>
            <a:ext cx="2337810" cy="1685572"/>
          </a:xfrm>
          <a:custGeom>
            <a:rect b="b" l="l" r="r" t="t"/>
            <a:pathLst>
              <a:path extrusionOk="0" h="3371144" w="4675620">
                <a:moveTo>
                  <a:pt x="0" y="0"/>
                </a:moveTo>
                <a:lnTo>
                  <a:pt x="4675620" y="0"/>
                </a:lnTo>
                <a:lnTo>
                  <a:pt x="4675620" y="3371145"/>
                </a:lnTo>
                <a:lnTo>
                  <a:pt x="0" y="3371145"/>
                </a:lnTo>
                <a:lnTo>
                  <a:pt x="0" y="0"/>
                </a:lnTo>
                <a:close/>
              </a:path>
            </a:pathLst>
          </a:custGeom>
          <a:blipFill rotWithShape="1">
            <a:blip r:embed="rId7">
              <a:alphaModFix/>
            </a:blip>
            <a:stretch>
              <a:fillRect b="-6325" l="-4215" r="-4214" t="0"/>
            </a:stretch>
          </a:blipFill>
          <a:ln>
            <a:noFill/>
          </a:ln>
        </p:spPr>
      </p:sp>
      <p:sp>
        <p:nvSpPr>
          <p:cNvPr id="216" name="Google Shape;216;p29"/>
          <p:cNvSpPr/>
          <p:nvPr/>
        </p:nvSpPr>
        <p:spPr>
          <a:xfrm>
            <a:off x="6393442" y="1164581"/>
            <a:ext cx="2164037" cy="1685572"/>
          </a:xfrm>
          <a:custGeom>
            <a:rect b="b" l="l" r="r" t="t"/>
            <a:pathLst>
              <a:path extrusionOk="0" h="3371144" w="4328073">
                <a:moveTo>
                  <a:pt x="0" y="0"/>
                </a:moveTo>
                <a:lnTo>
                  <a:pt x="4328073" y="0"/>
                </a:lnTo>
                <a:lnTo>
                  <a:pt x="4328073" y="3371145"/>
                </a:lnTo>
                <a:lnTo>
                  <a:pt x="0" y="3371145"/>
                </a:lnTo>
                <a:lnTo>
                  <a:pt x="0" y="0"/>
                </a:lnTo>
                <a:close/>
              </a:path>
            </a:pathLst>
          </a:custGeom>
          <a:blipFill rotWithShape="1">
            <a:blip r:embed="rId8">
              <a:alphaModFix/>
            </a:blip>
            <a:stretch>
              <a:fillRect b="-16907" l="0" r="0" t="-11473"/>
            </a:stretch>
          </a:blipFill>
          <a:ln>
            <a:noFill/>
          </a:ln>
        </p:spPr>
      </p:sp>
      <p:sp>
        <p:nvSpPr>
          <p:cNvPr id="217" name="Google Shape;217;p29"/>
          <p:cNvSpPr/>
          <p:nvPr/>
        </p:nvSpPr>
        <p:spPr>
          <a:xfrm>
            <a:off x="430050" y="1164581"/>
            <a:ext cx="2788938" cy="1685572"/>
          </a:xfrm>
          <a:custGeom>
            <a:rect b="b" l="l" r="r" t="t"/>
            <a:pathLst>
              <a:path extrusionOk="0" h="3371144" w="5577876">
                <a:moveTo>
                  <a:pt x="0" y="0"/>
                </a:moveTo>
                <a:lnTo>
                  <a:pt x="5577875" y="0"/>
                </a:lnTo>
                <a:lnTo>
                  <a:pt x="5577875" y="3371145"/>
                </a:lnTo>
                <a:lnTo>
                  <a:pt x="0" y="3371145"/>
                </a:lnTo>
                <a:lnTo>
                  <a:pt x="0" y="0"/>
                </a:lnTo>
                <a:close/>
              </a:path>
            </a:pathLst>
          </a:custGeom>
          <a:blipFill rotWithShape="1">
            <a:blip r:embed="rId9">
              <a:alphaModFix/>
            </a:blip>
            <a:stretch>
              <a:fillRect b="0" l="-7443" r="0" t="0"/>
            </a:stretch>
          </a:blipFill>
          <a:ln>
            <a:noFill/>
          </a:ln>
        </p:spPr>
      </p:sp>
      <p:sp>
        <p:nvSpPr>
          <p:cNvPr id="218" name="Google Shape;218;p29"/>
          <p:cNvSpPr txBox="1"/>
          <p:nvPr/>
        </p:nvSpPr>
        <p:spPr>
          <a:xfrm>
            <a:off x="3423846" y="302471"/>
            <a:ext cx="2296309" cy="519008"/>
          </a:xfrm>
          <a:prstGeom prst="rect">
            <a:avLst/>
          </a:prstGeom>
          <a:noFill/>
          <a:ln>
            <a:noFill/>
          </a:ln>
        </p:spPr>
        <p:txBody>
          <a:bodyPr anchorCtr="0" anchor="t" bIns="0" lIns="0" spcFirstLastPara="1" rIns="0" wrap="square" tIns="0">
            <a:spAutoFit/>
          </a:bodyPr>
          <a:lstStyle/>
          <a:p>
            <a:pPr indent="0" lvl="0" marL="0" marR="0" rtl="0" algn="l">
              <a:lnSpc>
                <a:spcPct val="94995"/>
              </a:lnSpc>
              <a:spcBef>
                <a:spcPts val="0"/>
              </a:spcBef>
              <a:spcAft>
                <a:spcPts val="0"/>
              </a:spcAft>
              <a:buNone/>
            </a:pPr>
            <a:r>
              <a:rPr b="0" i="0" lang="en" sz="4000" u="none" cap="none" strike="noStrike">
                <a:solidFill>
                  <a:srgbClr val="2C1749"/>
                </a:solidFill>
                <a:latin typeface="League Spartan"/>
                <a:ea typeface="League Spartan"/>
                <a:cs typeface="League Spartan"/>
                <a:sym typeface="League Spartan"/>
              </a:rPr>
              <a:t>Activities</a:t>
            </a:r>
            <a:endParaRPr sz="700"/>
          </a:p>
        </p:txBody>
      </p:sp>
      <p:sp>
        <p:nvSpPr>
          <p:cNvPr id="219" name="Google Shape;219;p29"/>
          <p:cNvSpPr txBox="1"/>
          <p:nvPr/>
        </p:nvSpPr>
        <p:spPr>
          <a:xfrm>
            <a:off x="222415" y="2887317"/>
            <a:ext cx="2996573" cy="19812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 sz="1200" u="none" cap="none" strike="noStrike">
                <a:solidFill>
                  <a:srgbClr val="2C1749"/>
                </a:solidFill>
                <a:latin typeface="Arial"/>
                <a:ea typeface="Arial"/>
                <a:cs typeface="Arial"/>
                <a:sym typeface="Arial"/>
              </a:rPr>
              <a:t>Hosted a hackathon as the head</a:t>
            </a:r>
            <a:endParaRPr sz="700"/>
          </a:p>
        </p:txBody>
      </p:sp>
      <p:sp>
        <p:nvSpPr>
          <p:cNvPr id="220" name="Google Shape;220;p29"/>
          <p:cNvSpPr txBox="1"/>
          <p:nvPr/>
        </p:nvSpPr>
        <p:spPr>
          <a:xfrm>
            <a:off x="3632786" y="2908908"/>
            <a:ext cx="2343000" cy="4431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 sz="1200" u="none" cap="none" strike="noStrike">
                <a:solidFill>
                  <a:srgbClr val="2C1749"/>
                </a:solidFill>
                <a:latin typeface="Arial"/>
                <a:ea typeface="Arial"/>
                <a:cs typeface="Arial"/>
                <a:sym typeface="Arial"/>
              </a:rPr>
              <a:t>L’OREAL </a:t>
            </a:r>
            <a:r>
              <a:rPr lang="en" sz="1200">
                <a:solidFill>
                  <a:srgbClr val="2C1749"/>
                </a:solidFill>
              </a:rPr>
              <a:t>B</a:t>
            </a:r>
            <a:r>
              <a:rPr b="0" i="0" lang="en" sz="1200" u="none" cap="none" strike="noStrike">
                <a:solidFill>
                  <a:srgbClr val="2C1749"/>
                </a:solidFill>
                <a:latin typeface="Arial"/>
                <a:ea typeface="Arial"/>
                <a:cs typeface="Arial"/>
                <a:sym typeface="Arial"/>
              </a:rPr>
              <a:t>randstorm 23 National Semifinalist</a:t>
            </a:r>
            <a:endParaRPr sz="700"/>
          </a:p>
        </p:txBody>
      </p:sp>
      <p:sp>
        <p:nvSpPr>
          <p:cNvPr id="221" name="Google Shape;221;p29"/>
          <p:cNvSpPr txBox="1"/>
          <p:nvPr/>
        </p:nvSpPr>
        <p:spPr>
          <a:xfrm>
            <a:off x="6351555" y="2971455"/>
            <a:ext cx="2247900" cy="44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200" u="none" cap="none" strike="noStrike">
                <a:solidFill>
                  <a:srgbClr val="2C1749"/>
                </a:solidFill>
                <a:latin typeface="Arial"/>
                <a:ea typeface="Arial"/>
                <a:cs typeface="Arial"/>
                <a:sym typeface="Arial"/>
              </a:rPr>
              <a:t>BAT Battle of</a:t>
            </a:r>
            <a:r>
              <a:rPr lang="en" sz="1200">
                <a:solidFill>
                  <a:srgbClr val="2C1749"/>
                </a:solidFill>
              </a:rPr>
              <a:t> M</a:t>
            </a:r>
            <a:r>
              <a:rPr b="0" i="0" lang="en" sz="1200" u="none" cap="none" strike="noStrike">
                <a:solidFill>
                  <a:srgbClr val="2C1749"/>
                </a:solidFill>
                <a:latin typeface="Arial"/>
                <a:ea typeface="Arial"/>
                <a:cs typeface="Arial"/>
                <a:sym typeface="Arial"/>
              </a:rPr>
              <a:t>inds National Semifinalist 2023</a:t>
            </a:r>
            <a:endParaRPr sz="700"/>
          </a:p>
        </p:txBody>
      </p:sp>
      <p:sp>
        <p:nvSpPr>
          <p:cNvPr id="222" name="Google Shape;222;p29"/>
          <p:cNvSpPr txBox="1"/>
          <p:nvPr/>
        </p:nvSpPr>
        <p:spPr>
          <a:xfrm>
            <a:off x="5406764" y="4017046"/>
            <a:ext cx="3498656" cy="82994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 sz="1700" u="none" cap="none" strike="noStrike">
                <a:solidFill>
                  <a:srgbClr val="2C1749"/>
                </a:solidFill>
                <a:latin typeface="Arial"/>
                <a:ea typeface="Arial"/>
                <a:cs typeface="Arial"/>
                <a:sym typeface="Arial"/>
              </a:rPr>
              <a:t>Other Activities/Achievement:</a:t>
            </a:r>
            <a:endParaRPr sz="700"/>
          </a:p>
          <a:p>
            <a:pPr indent="0" lvl="0" marL="0" marR="0" rtl="0" algn="ctr">
              <a:lnSpc>
                <a:spcPct val="53545"/>
              </a:lnSpc>
              <a:spcBef>
                <a:spcPts val="0"/>
              </a:spcBef>
              <a:spcAft>
                <a:spcPts val="0"/>
              </a:spcAft>
              <a:buNone/>
            </a:pPr>
            <a:r>
              <a:t/>
            </a:r>
            <a:endParaRPr b="0" i="0" sz="1700" u="none" cap="none" strike="noStrike">
              <a:solidFill>
                <a:srgbClr val="2C1749"/>
              </a:solidFill>
              <a:latin typeface="Arial"/>
              <a:ea typeface="Arial"/>
              <a:cs typeface="Arial"/>
              <a:sym typeface="Arial"/>
            </a:endParaRPr>
          </a:p>
          <a:p>
            <a:pPr indent="0" lvl="0" marL="0" marR="0" rtl="0" algn="ctr">
              <a:lnSpc>
                <a:spcPct val="139958"/>
              </a:lnSpc>
              <a:spcBef>
                <a:spcPts val="0"/>
              </a:spcBef>
              <a:spcAft>
                <a:spcPts val="0"/>
              </a:spcAft>
              <a:buNone/>
            </a:pPr>
            <a:r>
              <a:rPr b="0" i="0" lang="en" sz="1200" u="none" cap="none" strike="noStrike">
                <a:solidFill>
                  <a:srgbClr val="2C1749"/>
                </a:solidFill>
                <a:latin typeface="Arial"/>
                <a:ea typeface="Arial"/>
                <a:cs typeface="Arial"/>
                <a:sym typeface="Arial"/>
              </a:rPr>
              <a:t>Machine Learning Intern at Techlogix</a:t>
            </a:r>
            <a:endParaRPr sz="700"/>
          </a:p>
          <a:p>
            <a:pPr indent="0" lvl="0" marL="0" marR="0" rtl="0" algn="ctr">
              <a:lnSpc>
                <a:spcPct val="139958"/>
              </a:lnSpc>
              <a:spcBef>
                <a:spcPts val="0"/>
              </a:spcBef>
              <a:spcAft>
                <a:spcPts val="0"/>
              </a:spcAft>
              <a:buNone/>
            </a:pPr>
            <a:r>
              <a:rPr b="0" i="0" lang="en" sz="1200" u="none" cap="none" strike="noStrike">
                <a:solidFill>
                  <a:srgbClr val="2C1749"/>
                </a:solidFill>
                <a:latin typeface="Arial"/>
                <a:ea typeface="Arial"/>
                <a:cs typeface="Arial"/>
                <a:sym typeface="Arial"/>
              </a:rPr>
              <a:t>Microsoft Learn Student Ambassador (Alpha)</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1749"/>
        </a:solidFill>
      </p:bgPr>
    </p:bg>
    <p:spTree>
      <p:nvGrpSpPr>
        <p:cNvPr id="226" name="Shape 226"/>
        <p:cNvGrpSpPr/>
        <p:nvPr/>
      </p:nvGrpSpPr>
      <p:grpSpPr>
        <a:xfrm>
          <a:off x="0" y="0"/>
          <a:ext cx="0" cy="0"/>
          <a:chOff x="0" y="0"/>
          <a:chExt cx="0" cy="0"/>
        </a:xfrm>
      </p:grpSpPr>
      <p:sp>
        <p:nvSpPr>
          <p:cNvPr id="227" name="Google Shape;227;p30"/>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mt="40000"/>
            </a:blip>
            <a:stretch>
              <a:fillRect b="0" l="0" r="0" t="0"/>
            </a:stretch>
          </a:blipFill>
          <a:ln>
            <a:noFill/>
          </a:ln>
        </p:spPr>
      </p:sp>
      <p:sp>
        <p:nvSpPr>
          <p:cNvPr id="228" name="Google Shape;228;p30"/>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4">
              <a:alphaModFix amt="40000"/>
            </a:blip>
            <a:stretch>
              <a:fillRect b="0" l="0" r="0" t="0"/>
            </a:stretch>
          </a:blipFill>
          <a:ln>
            <a:noFill/>
          </a:ln>
        </p:spPr>
      </p:sp>
      <p:sp>
        <p:nvSpPr>
          <p:cNvPr id="229" name="Google Shape;229;p30"/>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mt="40000"/>
            </a:blip>
            <a:stretch>
              <a:fillRect b="0" l="0" r="0" t="0"/>
            </a:stretch>
          </a:blipFill>
          <a:ln>
            <a:noFill/>
          </a:ln>
        </p:spPr>
      </p:sp>
      <p:sp>
        <p:nvSpPr>
          <p:cNvPr id="230" name="Google Shape;230;p30"/>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mt="40000"/>
            </a:blip>
            <a:stretch>
              <a:fillRect b="0" l="0" r="0" t="0"/>
            </a:stretch>
          </a:blipFill>
          <a:ln>
            <a:noFill/>
          </a:ln>
        </p:spPr>
      </p:sp>
      <p:sp>
        <p:nvSpPr>
          <p:cNvPr id="231" name="Google Shape;231;p30"/>
          <p:cNvSpPr/>
          <p:nvPr/>
        </p:nvSpPr>
        <p:spPr>
          <a:xfrm rot="10800000">
            <a:off x="5855601" y="-841208"/>
            <a:ext cx="4057557" cy="3508864"/>
          </a:xfrm>
          <a:custGeom>
            <a:rect b="b" l="l" r="r" t="t"/>
            <a:pathLst>
              <a:path extrusionOk="0" h="7017728" w="8115113">
                <a:moveTo>
                  <a:pt x="8115112" y="7017728"/>
                </a:moveTo>
                <a:lnTo>
                  <a:pt x="0" y="7017728"/>
                </a:lnTo>
                <a:lnTo>
                  <a:pt x="0" y="0"/>
                </a:lnTo>
                <a:lnTo>
                  <a:pt x="8115112" y="0"/>
                </a:lnTo>
                <a:lnTo>
                  <a:pt x="8115112" y="7017728"/>
                </a:lnTo>
                <a:close/>
              </a:path>
            </a:pathLst>
          </a:custGeom>
          <a:blipFill rotWithShape="1">
            <a:blip r:embed="rId7">
              <a:alphaModFix/>
            </a:blip>
            <a:stretch>
              <a:fillRect b="0" l="0" r="0" t="0"/>
            </a:stretch>
          </a:blipFill>
          <a:ln>
            <a:noFill/>
          </a:ln>
        </p:spPr>
      </p:sp>
      <p:sp>
        <p:nvSpPr>
          <p:cNvPr id="232" name="Google Shape;232;p30"/>
          <p:cNvSpPr/>
          <p:nvPr/>
        </p:nvSpPr>
        <p:spPr>
          <a:xfrm>
            <a:off x="6129539" y="2257391"/>
            <a:ext cx="3157049" cy="3129425"/>
          </a:xfrm>
          <a:custGeom>
            <a:rect b="b" l="l" r="r" t="t"/>
            <a:pathLst>
              <a:path extrusionOk="0" h="6258849" w="6314098">
                <a:moveTo>
                  <a:pt x="0" y="0"/>
                </a:moveTo>
                <a:lnTo>
                  <a:pt x="6314097" y="0"/>
                </a:lnTo>
                <a:lnTo>
                  <a:pt x="6314097" y="6258850"/>
                </a:lnTo>
                <a:lnTo>
                  <a:pt x="0" y="6258850"/>
                </a:lnTo>
                <a:lnTo>
                  <a:pt x="0" y="0"/>
                </a:lnTo>
                <a:close/>
              </a:path>
            </a:pathLst>
          </a:custGeom>
          <a:blipFill rotWithShape="1">
            <a:blip r:embed="rId4">
              <a:alphaModFix/>
            </a:blip>
            <a:stretch>
              <a:fillRect b="0" l="0" r="0" t="0"/>
            </a:stretch>
          </a:blipFill>
          <a:ln>
            <a:noFill/>
          </a:ln>
        </p:spPr>
      </p:sp>
      <p:sp>
        <p:nvSpPr>
          <p:cNvPr id="233" name="Google Shape;233;p30"/>
          <p:cNvSpPr/>
          <p:nvPr/>
        </p:nvSpPr>
        <p:spPr>
          <a:xfrm>
            <a:off x="5446329" y="3232302"/>
            <a:ext cx="2620435" cy="2465305"/>
          </a:xfrm>
          <a:custGeom>
            <a:rect b="b" l="l" r="r" t="t"/>
            <a:pathLst>
              <a:path extrusionOk="0" h="4930610" w="5240869">
                <a:moveTo>
                  <a:pt x="0" y="0"/>
                </a:moveTo>
                <a:lnTo>
                  <a:pt x="5240868" y="0"/>
                </a:lnTo>
                <a:lnTo>
                  <a:pt x="5240868" y="4930610"/>
                </a:lnTo>
                <a:lnTo>
                  <a:pt x="0" y="4930610"/>
                </a:lnTo>
                <a:lnTo>
                  <a:pt x="0" y="0"/>
                </a:lnTo>
                <a:close/>
              </a:path>
            </a:pathLst>
          </a:custGeom>
          <a:blipFill rotWithShape="1">
            <a:blip r:embed="rId3">
              <a:alphaModFix/>
            </a:blip>
            <a:stretch>
              <a:fillRect b="0" l="0" r="0" t="0"/>
            </a:stretch>
          </a:blipFill>
          <a:ln>
            <a:noFill/>
          </a:ln>
        </p:spPr>
      </p:sp>
      <p:sp>
        <p:nvSpPr>
          <p:cNvPr id="234" name="Google Shape;234;p30"/>
          <p:cNvSpPr/>
          <p:nvPr/>
        </p:nvSpPr>
        <p:spPr>
          <a:xfrm>
            <a:off x="7200544" y="2792831"/>
            <a:ext cx="2414857" cy="3095971"/>
          </a:xfrm>
          <a:custGeom>
            <a:rect b="b" l="l" r="r" t="t"/>
            <a:pathLst>
              <a:path extrusionOk="0" h="6191941" w="4829714">
                <a:moveTo>
                  <a:pt x="0" y="0"/>
                </a:moveTo>
                <a:lnTo>
                  <a:pt x="4829714" y="0"/>
                </a:lnTo>
                <a:lnTo>
                  <a:pt x="4829714" y="6191941"/>
                </a:lnTo>
                <a:lnTo>
                  <a:pt x="0" y="6191941"/>
                </a:lnTo>
                <a:lnTo>
                  <a:pt x="0" y="0"/>
                </a:lnTo>
                <a:close/>
              </a:path>
            </a:pathLst>
          </a:custGeom>
          <a:blipFill rotWithShape="1">
            <a:blip r:embed="rId5">
              <a:alphaModFix/>
            </a:blip>
            <a:stretch>
              <a:fillRect b="0" l="0" r="0" t="0"/>
            </a:stretch>
          </a:blipFill>
          <a:ln>
            <a:noFill/>
          </a:ln>
        </p:spPr>
      </p:sp>
      <p:sp>
        <p:nvSpPr>
          <p:cNvPr id="235" name="Google Shape;235;p30"/>
          <p:cNvSpPr/>
          <p:nvPr/>
        </p:nvSpPr>
        <p:spPr>
          <a:xfrm rot="10800000">
            <a:off x="7278740" y="1254947"/>
            <a:ext cx="1578250" cy="1259652"/>
          </a:xfrm>
          <a:custGeom>
            <a:rect b="b" l="l" r="r" t="t"/>
            <a:pathLst>
              <a:path extrusionOk="0" h="2519303" w="3156500">
                <a:moveTo>
                  <a:pt x="3156501" y="2519303"/>
                </a:moveTo>
                <a:lnTo>
                  <a:pt x="0" y="2519303"/>
                </a:lnTo>
                <a:lnTo>
                  <a:pt x="0" y="0"/>
                </a:lnTo>
                <a:lnTo>
                  <a:pt x="3156501" y="0"/>
                </a:lnTo>
                <a:lnTo>
                  <a:pt x="3156501" y="2519303"/>
                </a:lnTo>
                <a:close/>
              </a:path>
            </a:pathLst>
          </a:custGeom>
          <a:blipFill rotWithShape="1">
            <a:blip r:embed="rId8">
              <a:alphaModFix/>
            </a:blip>
            <a:stretch>
              <a:fillRect b="0" l="0" r="0" t="0"/>
            </a:stretch>
          </a:blipFill>
          <a:ln>
            <a:noFill/>
          </a:ln>
        </p:spPr>
      </p:sp>
      <p:sp>
        <p:nvSpPr>
          <p:cNvPr id="236" name="Google Shape;236;p30"/>
          <p:cNvSpPr txBox="1"/>
          <p:nvPr/>
        </p:nvSpPr>
        <p:spPr>
          <a:xfrm>
            <a:off x="2139003" y="2528232"/>
            <a:ext cx="4865994" cy="609251"/>
          </a:xfrm>
          <a:prstGeom prst="rect">
            <a:avLst/>
          </a:prstGeom>
          <a:noFill/>
          <a:ln>
            <a:noFill/>
          </a:ln>
        </p:spPr>
        <p:txBody>
          <a:bodyPr anchorCtr="0" anchor="t" bIns="0" lIns="0" spcFirstLastPara="1" rIns="0" wrap="square" tIns="0">
            <a:spAutoFit/>
          </a:bodyPr>
          <a:lstStyle/>
          <a:p>
            <a:pPr indent="0" lvl="0" marL="0" marR="0" rtl="0" algn="ctr">
              <a:lnSpc>
                <a:spcPct val="94998"/>
              </a:lnSpc>
              <a:spcBef>
                <a:spcPts val="0"/>
              </a:spcBef>
              <a:spcAft>
                <a:spcPts val="0"/>
              </a:spcAft>
              <a:buNone/>
            </a:pPr>
            <a:r>
              <a:rPr b="0" i="0" lang="en" sz="4800" u="none" cap="none" strike="noStrike">
                <a:solidFill>
                  <a:srgbClr val="FFFFFF"/>
                </a:solidFill>
                <a:latin typeface="League Spartan"/>
                <a:ea typeface="League Spartan"/>
                <a:cs typeface="League Spartan"/>
                <a:sym typeface="League Spartan"/>
              </a:rPr>
              <a:t>Ideas </a:t>
            </a:r>
            <a:endParaRPr sz="700"/>
          </a:p>
        </p:txBody>
      </p:sp>
      <p:cxnSp>
        <p:nvCxnSpPr>
          <p:cNvPr id="237" name="Google Shape;237;p30"/>
          <p:cNvCxnSpPr/>
          <p:nvPr/>
        </p:nvCxnSpPr>
        <p:spPr>
          <a:xfrm rot="10800000">
            <a:off x="-1060374" y="3278943"/>
            <a:ext cx="10346962" cy="0"/>
          </a:xfrm>
          <a:prstGeom prst="straightConnector1">
            <a:avLst/>
          </a:prstGeom>
          <a:noFill/>
          <a:ln cap="flat" cmpd="sng" w="38100">
            <a:solidFill>
              <a:srgbClr val="FFFFFF"/>
            </a:solidFill>
            <a:prstDash val="solid"/>
            <a:round/>
            <a:headEnd len="sm" w="sm" type="none"/>
            <a:tailEnd len="sm" w="sm" type="none"/>
          </a:ln>
        </p:spPr>
      </p:cxnSp>
      <p:cxnSp>
        <p:nvCxnSpPr>
          <p:cNvPr id="238" name="Google Shape;238;p30"/>
          <p:cNvCxnSpPr/>
          <p:nvPr/>
        </p:nvCxnSpPr>
        <p:spPr>
          <a:xfrm rot="10800000">
            <a:off x="-1060374" y="2199419"/>
            <a:ext cx="10346962" cy="0"/>
          </a:xfrm>
          <a:prstGeom prst="straightConnector1">
            <a:avLst/>
          </a:prstGeom>
          <a:noFill/>
          <a:ln cap="flat" cmpd="sng" w="38100">
            <a:solidFill>
              <a:srgbClr val="FFFFFF"/>
            </a:solidFill>
            <a:prstDash val="solid"/>
            <a:round/>
            <a:headEnd len="sm" w="sm" type="none"/>
            <a:tailEnd len="sm" w="sm" type="none"/>
          </a:ln>
        </p:spPr>
      </p:cxnSp>
      <p:grpSp>
        <p:nvGrpSpPr>
          <p:cNvPr id="239" name="Google Shape;239;p30"/>
          <p:cNvGrpSpPr/>
          <p:nvPr/>
        </p:nvGrpSpPr>
        <p:grpSpPr>
          <a:xfrm>
            <a:off x="4170267" y="1172067"/>
            <a:ext cx="1543051" cy="1597296"/>
            <a:chOff x="0" y="-28575"/>
            <a:chExt cx="812800" cy="841375"/>
          </a:xfrm>
        </p:grpSpPr>
        <p:sp>
          <p:nvSpPr>
            <p:cNvPr id="240" name="Google Shape;240;p30"/>
            <p:cNvSpPr/>
            <p:nvPr/>
          </p:nvSpPr>
          <p:spPr>
            <a:xfrm>
              <a:off x="0" y="0"/>
              <a:ext cx="423225" cy="297037"/>
            </a:xfrm>
            <a:custGeom>
              <a:rect b="b" l="l" r="r" t="t"/>
              <a:pathLst>
                <a:path extrusionOk="0" h="297037" w="423225">
                  <a:moveTo>
                    <a:pt x="0" y="0"/>
                  </a:moveTo>
                  <a:lnTo>
                    <a:pt x="423225" y="0"/>
                  </a:lnTo>
                  <a:lnTo>
                    <a:pt x="423225" y="297037"/>
                  </a:lnTo>
                  <a:lnTo>
                    <a:pt x="0" y="297037"/>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41" name="Google Shape;241;p30"/>
            <p:cNvSpPr txBox="1"/>
            <p:nvPr/>
          </p:nvSpPr>
          <p:spPr>
            <a:xfrm>
              <a:off x="0" y="-28575"/>
              <a:ext cx="812800" cy="841375"/>
            </a:xfrm>
            <a:prstGeom prst="rect">
              <a:avLst/>
            </a:prstGeom>
            <a:noFill/>
            <a:ln>
              <a:noFill/>
            </a:ln>
          </p:spPr>
          <p:txBody>
            <a:bodyPr anchorCtr="0" anchor="ctr" bIns="25400" lIns="25400" spcFirstLastPara="1" rIns="25400" wrap="square" tIns="25400">
              <a:noAutofit/>
            </a:bodyPr>
            <a:lstStyle/>
            <a:p>
              <a:pPr indent="0" lvl="0" marL="0" marR="0" rtl="0" algn="ctr">
                <a:lnSpc>
                  <a:spcPct val="167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2" name="Google Shape;242;p30"/>
          <p:cNvSpPr txBox="1"/>
          <p:nvPr/>
        </p:nvSpPr>
        <p:spPr>
          <a:xfrm>
            <a:off x="4170267" y="1346425"/>
            <a:ext cx="803467" cy="304635"/>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1" i="0" lang="en" sz="1900" u="none" cap="none" strike="noStrike">
                <a:solidFill>
                  <a:srgbClr val="FFFFFF"/>
                </a:solidFill>
                <a:latin typeface="Montserrat Black"/>
                <a:ea typeface="Montserrat Black"/>
                <a:cs typeface="Montserrat Black"/>
                <a:sym typeface="Montserrat Black"/>
              </a:rPr>
              <a:t>02</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1"/>
          <p:cNvPicPr preferRelativeResize="0"/>
          <p:nvPr/>
        </p:nvPicPr>
        <p:blipFill rotWithShape="1">
          <a:blip r:embed="rId3">
            <a:alphaModFix/>
          </a:blip>
          <a:srcRect b="0" l="9384" r="9383" t="0"/>
          <a:stretch/>
        </p:blipFill>
        <p:spPr>
          <a:xfrm>
            <a:off x="1115583" y="0"/>
            <a:ext cx="2980814" cy="3669543"/>
          </a:xfrm>
          <a:prstGeom prst="rect">
            <a:avLst/>
          </a:prstGeom>
          <a:noFill/>
          <a:ln>
            <a:noFill/>
          </a:ln>
        </p:spPr>
      </p:pic>
      <p:sp>
        <p:nvSpPr>
          <p:cNvPr id="248" name="Google Shape;248;p31"/>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4">
              <a:alphaModFix/>
            </a:blip>
            <a:stretch>
              <a:fillRect b="0" l="0" r="0" t="0"/>
            </a:stretch>
          </a:blipFill>
          <a:ln>
            <a:noFill/>
          </a:ln>
        </p:spPr>
      </p:sp>
      <p:sp>
        <p:nvSpPr>
          <p:cNvPr id="249" name="Google Shape;249;p31"/>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5">
              <a:alphaModFix/>
            </a:blip>
            <a:stretch>
              <a:fillRect b="0" l="0" r="0" t="0"/>
            </a:stretch>
          </a:blipFill>
          <a:ln>
            <a:noFill/>
          </a:ln>
        </p:spPr>
      </p:sp>
      <p:sp>
        <p:nvSpPr>
          <p:cNvPr id="250" name="Google Shape;250;p31"/>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6">
              <a:alphaModFix/>
            </a:blip>
            <a:stretch>
              <a:fillRect b="0" l="0" r="0" t="0"/>
            </a:stretch>
          </a:blipFill>
          <a:ln>
            <a:noFill/>
          </a:ln>
        </p:spPr>
      </p:sp>
      <p:sp>
        <p:nvSpPr>
          <p:cNvPr id="251" name="Google Shape;251;p31"/>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7">
              <a:alphaModFix/>
            </a:blip>
            <a:stretch>
              <a:fillRect b="0" l="0" r="0" t="0"/>
            </a:stretch>
          </a:blipFill>
          <a:ln>
            <a:noFill/>
          </a:ln>
        </p:spPr>
      </p:sp>
      <p:sp>
        <p:nvSpPr>
          <p:cNvPr id="252" name="Google Shape;252;p31"/>
          <p:cNvSpPr/>
          <p:nvPr/>
        </p:nvSpPr>
        <p:spPr>
          <a:xfrm>
            <a:off x="6358047" y="3064438"/>
            <a:ext cx="3157049" cy="3129424"/>
          </a:xfrm>
          <a:custGeom>
            <a:rect b="b" l="l" r="r" t="t"/>
            <a:pathLst>
              <a:path extrusionOk="0" h="6258849" w="6314098">
                <a:moveTo>
                  <a:pt x="0" y="0"/>
                </a:moveTo>
                <a:lnTo>
                  <a:pt x="6314098" y="0"/>
                </a:lnTo>
                <a:lnTo>
                  <a:pt x="6314098" y="6258850"/>
                </a:lnTo>
                <a:lnTo>
                  <a:pt x="0" y="6258850"/>
                </a:lnTo>
                <a:lnTo>
                  <a:pt x="0" y="0"/>
                </a:lnTo>
                <a:close/>
              </a:path>
            </a:pathLst>
          </a:custGeom>
          <a:blipFill rotWithShape="1">
            <a:blip r:embed="rId5">
              <a:alphaModFix amt="40000"/>
            </a:blip>
            <a:stretch>
              <a:fillRect b="0" l="0" r="0" t="0"/>
            </a:stretch>
          </a:blipFill>
          <a:ln>
            <a:noFill/>
          </a:ln>
        </p:spPr>
      </p:sp>
      <p:sp>
        <p:nvSpPr>
          <p:cNvPr id="253" name="Google Shape;253;p31"/>
          <p:cNvSpPr/>
          <p:nvPr/>
        </p:nvSpPr>
        <p:spPr>
          <a:xfrm>
            <a:off x="5446329" y="3822104"/>
            <a:ext cx="2620435" cy="2465305"/>
          </a:xfrm>
          <a:custGeom>
            <a:rect b="b" l="l" r="r" t="t"/>
            <a:pathLst>
              <a:path extrusionOk="0" h="4930610" w="5240869">
                <a:moveTo>
                  <a:pt x="0" y="0"/>
                </a:moveTo>
                <a:lnTo>
                  <a:pt x="5240868" y="0"/>
                </a:lnTo>
                <a:lnTo>
                  <a:pt x="5240868" y="4930610"/>
                </a:lnTo>
                <a:lnTo>
                  <a:pt x="0" y="4930610"/>
                </a:lnTo>
                <a:lnTo>
                  <a:pt x="0" y="0"/>
                </a:lnTo>
                <a:close/>
              </a:path>
            </a:pathLst>
          </a:custGeom>
          <a:blipFill rotWithShape="1">
            <a:blip r:embed="rId4">
              <a:alphaModFix amt="40000"/>
            </a:blip>
            <a:stretch>
              <a:fillRect b="0" l="0" r="0" t="0"/>
            </a:stretch>
          </a:blipFill>
          <a:ln>
            <a:noFill/>
          </a:ln>
        </p:spPr>
      </p:sp>
      <p:sp>
        <p:nvSpPr>
          <p:cNvPr id="254" name="Google Shape;254;p31"/>
          <p:cNvSpPr/>
          <p:nvPr/>
        </p:nvSpPr>
        <p:spPr>
          <a:xfrm>
            <a:off x="7936572" y="3331112"/>
            <a:ext cx="2414857" cy="3095971"/>
          </a:xfrm>
          <a:custGeom>
            <a:rect b="b" l="l" r="r" t="t"/>
            <a:pathLst>
              <a:path extrusionOk="0" h="6191941" w="4829714">
                <a:moveTo>
                  <a:pt x="0" y="0"/>
                </a:moveTo>
                <a:lnTo>
                  <a:pt x="4829714" y="0"/>
                </a:lnTo>
                <a:lnTo>
                  <a:pt x="4829714" y="6191941"/>
                </a:lnTo>
                <a:lnTo>
                  <a:pt x="0" y="6191941"/>
                </a:lnTo>
                <a:lnTo>
                  <a:pt x="0" y="0"/>
                </a:lnTo>
                <a:close/>
              </a:path>
            </a:pathLst>
          </a:custGeom>
          <a:blipFill rotWithShape="1">
            <a:blip r:embed="rId6">
              <a:alphaModFix amt="40000"/>
            </a:blip>
            <a:stretch>
              <a:fillRect b="0" l="0" r="0" t="0"/>
            </a:stretch>
          </a:blipFill>
          <a:ln>
            <a:noFill/>
          </a:ln>
        </p:spPr>
      </p:sp>
      <p:sp>
        <p:nvSpPr>
          <p:cNvPr id="255" name="Google Shape;255;p31"/>
          <p:cNvSpPr/>
          <p:nvPr/>
        </p:nvSpPr>
        <p:spPr>
          <a:xfrm rot="10800000">
            <a:off x="7277638" y="191653"/>
            <a:ext cx="1578250" cy="1259652"/>
          </a:xfrm>
          <a:custGeom>
            <a:rect b="b" l="l" r="r" t="t"/>
            <a:pathLst>
              <a:path extrusionOk="0" h="2519303" w="3156500">
                <a:moveTo>
                  <a:pt x="3156501" y="2519303"/>
                </a:moveTo>
                <a:lnTo>
                  <a:pt x="0" y="2519303"/>
                </a:lnTo>
                <a:lnTo>
                  <a:pt x="0" y="0"/>
                </a:lnTo>
                <a:lnTo>
                  <a:pt x="3156501" y="0"/>
                </a:lnTo>
                <a:lnTo>
                  <a:pt x="3156501" y="2519303"/>
                </a:lnTo>
                <a:close/>
              </a:path>
            </a:pathLst>
          </a:custGeom>
          <a:blipFill rotWithShape="1">
            <a:blip r:embed="rId8">
              <a:alphaModFix amt="40000"/>
            </a:blip>
            <a:stretch>
              <a:fillRect b="0" l="0" r="0" t="0"/>
            </a:stretch>
          </a:blipFill>
          <a:ln>
            <a:noFill/>
          </a:ln>
        </p:spPr>
      </p:sp>
      <p:sp>
        <p:nvSpPr>
          <p:cNvPr id="256" name="Google Shape;256;p31"/>
          <p:cNvSpPr txBox="1"/>
          <p:nvPr/>
        </p:nvSpPr>
        <p:spPr>
          <a:xfrm>
            <a:off x="4354436" y="302471"/>
            <a:ext cx="3467764" cy="519008"/>
          </a:xfrm>
          <a:prstGeom prst="rect">
            <a:avLst/>
          </a:prstGeom>
          <a:noFill/>
          <a:ln>
            <a:noFill/>
          </a:ln>
        </p:spPr>
        <p:txBody>
          <a:bodyPr anchorCtr="0" anchor="t" bIns="0" lIns="0" spcFirstLastPara="1" rIns="0" wrap="square" tIns="0">
            <a:spAutoFit/>
          </a:bodyPr>
          <a:lstStyle/>
          <a:p>
            <a:pPr indent="0" lvl="0" marL="0" marR="0" rtl="0" algn="l">
              <a:lnSpc>
                <a:spcPct val="94995"/>
              </a:lnSpc>
              <a:spcBef>
                <a:spcPts val="0"/>
              </a:spcBef>
              <a:spcAft>
                <a:spcPts val="0"/>
              </a:spcAft>
              <a:buNone/>
            </a:pPr>
            <a:r>
              <a:rPr b="0" i="0" lang="en" sz="4000" u="none" cap="none" strike="noStrike">
                <a:solidFill>
                  <a:srgbClr val="2C1749"/>
                </a:solidFill>
                <a:latin typeface="League Spartan"/>
                <a:ea typeface="League Spartan"/>
                <a:cs typeface="League Spartan"/>
                <a:sym typeface="League Spartan"/>
              </a:rPr>
              <a:t>the idea.</a:t>
            </a:r>
            <a:endParaRPr sz="700"/>
          </a:p>
        </p:txBody>
      </p:sp>
      <p:sp>
        <p:nvSpPr>
          <p:cNvPr id="257" name="Google Shape;257;p31"/>
          <p:cNvSpPr txBox="1"/>
          <p:nvPr/>
        </p:nvSpPr>
        <p:spPr>
          <a:xfrm>
            <a:off x="4354437" y="1183204"/>
            <a:ext cx="3973046" cy="3918193"/>
          </a:xfrm>
          <a:prstGeom prst="rect">
            <a:avLst/>
          </a:prstGeom>
          <a:noFill/>
          <a:ln>
            <a:noFill/>
          </a:ln>
        </p:spPr>
        <p:txBody>
          <a:bodyPr anchorCtr="0" anchor="t" bIns="0" lIns="0" spcFirstLastPara="1" rIns="0" wrap="square" tIns="0">
            <a:spAutoFit/>
          </a:bodyPr>
          <a:lstStyle/>
          <a:p>
            <a:pPr indent="0" lvl="0" marL="0" marR="0" rtl="0" algn="just">
              <a:lnSpc>
                <a:spcPct val="130021"/>
              </a:lnSpc>
              <a:spcBef>
                <a:spcPts val="0"/>
              </a:spcBef>
              <a:spcAft>
                <a:spcPts val="0"/>
              </a:spcAft>
              <a:buNone/>
            </a:pPr>
            <a:r>
              <a:rPr b="0" i="0" lang="en" sz="1600" u="none" cap="none" strike="noStrike">
                <a:solidFill>
                  <a:srgbClr val="2C1749"/>
                </a:solidFill>
                <a:latin typeface="Montserrat"/>
                <a:ea typeface="Montserrat"/>
                <a:cs typeface="Montserrat"/>
                <a:sym typeface="Montserrat"/>
              </a:rPr>
              <a:t>My idea for the on campus activity is simple and hassle free.</a:t>
            </a:r>
            <a:endParaRPr sz="700"/>
          </a:p>
          <a:p>
            <a:pPr indent="0" lvl="0" marL="0" marR="0" rtl="0" algn="just">
              <a:lnSpc>
                <a:spcPct val="130021"/>
              </a:lnSpc>
              <a:spcBef>
                <a:spcPts val="0"/>
              </a:spcBef>
              <a:spcAft>
                <a:spcPts val="0"/>
              </a:spcAft>
              <a:buNone/>
            </a:pPr>
            <a:r>
              <a:t/>
            </a:r>
            <a:endParaRPr b="0" i="0" sz="1600" u="none" cap="none" strike="noStrike">
              <a:solidFill>
                <a:srgbClr val="2C1749"/>
              </a:solidFill>
              <a:latin typeface="Montserrat"/>
              <a:ea typeface="Montserrat"/>
              <a:cs typeface="Montserrat"/>
              <a:sym typeface="Montserrat"/>
            </a:endParaRPr>
          </a:p>
          <a:p>
            <a:pPr indent="0" lvl="0" marL="0" marR="0" rtl="0" algn="just">
              <a:lnSpc>
                <a:spcPct val="130021"/>
              </a:lnSpc>
              <a:spcBef>
                <a:spcPts val="0"/>
              </a:spcBef>
              <a:spcAft>
                <a:spcPts val="0"/>
              </a:spcAft>
              <a:buNone/>
            </a:pPr>
            <a:r>
              <a:rPr b="0" i="0" lang="en" sz="1600" u="none" cap="none" strike="noStrike">
                <a:solidFill>
                  <a:srgbClr val="2C1749"/>
                </a:solidFill>
                <a:latin typeface="Montserrat"/>
                <a:ea typeface="Montserrat"/>
                <a:cs typeface="Montserrat"/>
                <a:sym typeface="Montserrat"/>
              </a:rPr>
              <a:t>As a member of the Microsoft Club GIKI's executive council, I help run the "Logikal" podcast, where we connect with industry experts and professors to share valuable insights. I am planning to host a podcast episode with Arbisoft, featuring a live audience of GIK students to have their questions answered.</a:t>
            </a:r>
            <a:endParaRPr sz="700"/>
          </a:p>
          <a:p>
            <a:pPr indent="0" lvl="0" marL="0" marR="0" rtl="0" algn="just">
              <a:lnSpc>
                <a:spcPct val="130021"/>
              </a:lnSpc>
              <a:spcBef>
                <a:spcPts val="0"/>
              </a:spcBef>
              <a:spcAft>
                <a:spcPts val="0"/>
              </a:spcAft>
              <a:buNone/>
            </a:pPr>
            <a:r>
              <a:t/>
            </a:r>
            <a:endParaRPr b="0" i="0" sz="1600" u="none" cap="none" strike="noStrike">
              <a:solidFill>
                <a:srgbClr val="2C1749"/>
              </a:solidFill>
              <a:latin typeface="Montserrat"/>
              <a:ea typeface="Montserrat"/>
              <a:cs typeface="Montserrat"/>
              <a:sym typeface="Montserrat"/>
            </a:endParaRPr>
          </a:p>
          <a:p>
            <a:pPr indent="0" lvl="0" marL="0" marR="0" rtl="0" algn="just">
              <a:lnSpc>
                <a:spcPct val="130021"/>
              </a:lnSpc>
              <a:spcBef>
                <a:spcPts val="0"/>
              </a:spcBef>
              <a:spcAft>
                <a:spcPts val="0"/>
              </a:spcAft>
              <a:buNone/>
            </a:pPr>
            <a:r>
              <a:t/>
            </a:r>
            <a:endParaRPr b="0" i="0" sz="1600" u="none" cap="none" strike="noStrike">
              <a:solidFill>
                <a:srgbClr val="2C174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mt="40000"/>
            </a:blip>
            <a:stretch>
              <a:fillRect b="0" l="0" r="0" t="0"/>
            </a:stretch>
          </a:blipFill>
          <a:ln>
            <a:noFill/>
          </a:ln>
        </p:spPr>
      </p:sp>
      <p:sp>
        <p:nvSpPr>
          <p:cNvPr id="263" name="Google Shape;263;p32"/>
          <p:cNvSpPr/>
          <p:nvPr/>
        </p:nvSpPr>
        <p:spPr>
          <a:xfrm>
            <a:off x="-272300" y="-1046420"/>
            <a:ext cx="2425459" cy="2404237"/>
          </a:xfrm>
          <a:custGeom>
            <a:rect b="b" l="l" r="r" t="t"/>
            <a:pathLst>
              <a:path extrusionOk="0" h="4808473" w="4850918">
                <a:moveTo>
                  <a:pt x="0" y="0"/>
                </a:moveTo>
                <a:lnTo>
                  <a:pt x="4850918" y="0"/>
                </a:lnTo>
                <a:lnTo>
                  <a:pt x="4850918" y="4808472"/>
                </a:lnTo>
                <a:lnTo>
                  <a:pt x="0" y="4808472"/>
                </a:lnTo>
                <a:lnTo>
                  <a:pt x="0" y="0"/>
                </a:lnTo>
                <a:close/>
              </a:path>
            </a:pathLst>
          </a:custGeom>
          <a:blipFill rotWithShape="1">
            <a:blip r:embed="rId4">
              <a:alphaModFix amt="40000"/>
            </a:blip>
            <a:stretch>
              <a:fillRect b="0" l="0" r="0" t="0"/>
            </a:stretch>
          </a:blipFill>
          <a:ln>
            <a:noFill/>
          </a:ln>
        </p:spPr>
      </p:sp>
      <p:sp>
        <p:nvSpPr>
          <p:cNvPr id="264" name="Google Shape;264;p32"/>
          <p:cNvSpPr/>
          <p:nvPr/>
        </p:nvSpPr>
        <p:spPr>
          <a:xfrm flipH="1" rot="10800000">
            <a:off x="-616202" y="4295411"/>
            <a:ext cx="2592995" cy="3324352"/>
          </a:xfrm>
          <a:custGeom>
            <a:rect b="b" l="l" r="r" t="t"/>
            <a:pathLst>
              <a:path extrusionOk="0" h="6648704" w="5185989">
                <a:moveTo>
                  <a:pt x="0" y="6648705"/>
                </a:moveTo>
                <a:lnTo>
                  <a:pt x="5185990" y="6648705"/>
                </a:lnTo>
                <a:lnTo>
                  <a:pt x="5185990" y="0"/>
                </a:lnTo>
                <a:lnTo>
                  <a:pt x="0" y="0"/>
                </a:lnTo>
                <a:lnTo>
                  <a:pt x="0" y="6648705"/>
                </a:lnTo>
                <a:close/>
              </a:path>
            </a:pathLst>
          </a:custGeom>
          <a:blipFill rotWithShape="1">
            <a:blip r:embed="rId5">
              <a:alphaModFix amt="40000"/>
            </a:blip>
            <a:stretch>
              <a:fillRect b="0" l="0" r="0" t="0"/>
            </a:stretch>
          </a:blipFill>
          <a:ln>
            <a:noFill/>
          </a:ln>
        </p:spPr>
      </p:sp>
      <p:sp>
        <p:nvSpPr>
          <p:cNvPr id="265" name="Google Shape;265;p32"/>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mt="40000"/>
            </a:blip>
            <a:stretch>
              <a:fillRect b="0" l="0" r="0" t="0"/>
            </a:stretch>
          </a:blipFill>
          <a:ln>
            <a:noFill/>
          </a:ln>
        </p:spPr>
      </p:sp>
      <p:sp>
        <p:nvSpPr>
          <p:cNvPr id="266" name="Google Shape;266;p32"/>
          <p:cNvSpPr/>
          <p:nvPr/>
        </p:nvSpPr>
        <p:spPr>
          <a:xfrm>
            <a:off x="6650468" y="3919829"/>
            <a:ext cx="3157049" cy="3129425"/>
          </a:xfrm>
          <a:custGeom>
            <a:rect b="b" l="l" r="r" t="t"/>
            <a:pathLst>
              <a:path extrusionOk="0" h="6258849" w="6314098">
                <a:moveTo>
                  <a:pt x="0" y="0"/>
                </a:moveTo>
                <a:lnTo>
                  <a:pt x="6314098" y="0"/>
                </a:lnTo>
                <a:lnTo>
                  <a:pt x="6314098" y="6258849"/>
                </a:lnTo>
                <a:lnTo>
                  <a:pt x="0" y="6258849"/>
                </a:lnTo>
                <a:lnTo>
                  <a:pt x="0" y="0"/>
                </a:lnTo>
                <a:close/>
              </a:path>
            </a:pathLst>
          </a:custGeom>
          <a:blipFill rotWithShape="1">
            <a:blip r:embed="rId4">
              <a:alphaModFix/>
            </a:blip>
            <a:stretch>
              <a:fillRect b="0" l="0" r="0" t="0"/>
            </a:stretch>
          </a:blipFill>
          <a:ln>
            <a:noFill/>
          </a:ln>
        </p:spPr>
      </p:sp>
      <p:sp>
        <p:nvSpPr>
          <p:cNvPr id="267" name="Google Shape;267;p32"/>
          <p:cNvSpPr/>
          <p:nvPr/>
        </p:nvSpPr>
        <p:spPr>
          <a:xfrm>
            <a:off x="6009216" y="4583949"/>
            <a:ext cx="2620435" cy="2465305"/>
          </a:xfrm>
          <a:custGeom>
            <a:rect b="b" l="l" r="r" t="t"/>
            <a:pathLst>
              <a:path extrusionOk="0" h="4930610" w="5240869">
                <a:moveTo>
                  <a:pt x="0" y="0"/>
                </a:moveTo>
                <a:lnTo>
                  <a:pt x="5240869" y="0"/>
                </a:lnTo>
                <a:lnTo>
                  <a:pt x="5240869" y="4930610"/>
                </a:lnTo>
                <a:lnTo>
                  <a:pt x="0" y="4930610"/>
                </a:lnTo>
                <a:lnTo>
                  <a:pt x="0" y="0"/>
                </a:lnTo>
                <a:close/>
              </a:path>
            </a:pathLst>
          </a:custGeom>
          <a:blipFill rotWithShape="1">
            <a:blip r:embed="rId3">
              <a:alphaModFix/>
            </a:blip>
            <a:stretch>
              <a:fillRect b="0" l="0" r="0" t="0"/>
            </a:stretch>
          </a:blipFill>
          <a:ln>
            <a:noFill/>
          </a:ln>
        </p:spPr>
      </p:sp>
      <p:sp>
        <p:nvSpPr>
          <p:cNvPr id="268" name="Google Shape;268;p32"/>
          <p:cNvSpPr/>
          <p:nvPr/>
        </p:nvSpPr>
        <p:spPr>
          <a:xfrm>
            <a:off x="8487132" y="3035964"/>
            <a:ext cx="2414857" cy="3095971"/>
          </a:xfrm>
          <a:custGeom>
            <a:rect b="b" l="l" r="r" t="t"/>
            <a:pathLst>
              <a:path extrusionOk="0" h="6191941" w="4829714">
                <a:moveTo>
                  <a:pt x="0" y="0"/>
                </a:moveTo>
                <a:lnTo>
                  <a:pt x="4829715" y="0"/>
                </a:lnTo>
                <a:lnTo>
                  <a:pt x="4829715" y="6191941"/>
                </a:lnTo>
                <a:lnTo>
                  <a:pt x="0" y="6191941"/>
                </a:lnTo>
                <a:lnTo>
                  <a:pt x="0" y="0"/>
                </a:lnTo>
                <a:close/>
              </a:path>
            </a:pathLst>
          </a:custGeom>
          <a:blipFill rotWithShape="1">
            <a:blip r:embed="rId5">
              <a:alphaModFix/>
            </a:blip>
            <a:stretch>
              <a:fillRect b="0" l="0" r="0" t="0"/>
            </a:stretch>
          </a:blipFill>
          <a:ln>
            <a:noFill/>
          </a:ln>
        </p:spPr>
      </p:sp>
      <p:sp>
        <p:nvSpPr>
          <p:cNvPr id="269" name="Google Shape;269;p32"/>
          <p:cNvSpPr/>
          <p:nvPr/>
        </p:nvSpPr>
        <p:spPr>
          <a:xfrm rot="10800000">
            <a:off x="8037151" y="-207914"/>
            <a:ext cx="1578250" cy="1259652"/>
          </a:xfrm>
          <a:custGeom>
            <a:rect b="b" l="l" r="r" t="t"/>
            <a:pathLst>
              <a:path extrusionOk="0" h="2519303" w="3156500">
                <a:moveTo>
                  <a:pt x="3156500" y="2519303"/>
                </a:moveTo>
                <a:lnTo>
                  <a:pt x="0" y="2519303"/>
                </a:lnTo>
                <a:lnTo>
                  <a:pt x="0" y="0"/>
                </a:lnTo>
                <a:lnTo>
                  <a:pt x="3156500" y="0"/>
                </a:lnTo>
                <a:lnTo>
                  <a:pt x="3156500" y="2519303"/>
                </a:lnTo>
                <a:close/>
              </a:path>
            </a:pathLst>
          </a:custGeom>
          <a:blipFill rotWithShape="1">
            <a:blip r:embed="rId7">
              <a:alphaModFix/>
            </a:blip>
            <a:stretch>
              <a:fillRect b="0" l="0" r="0" t="0"/>
            </a:stretch>
          </a:blipFill>
          <a:ln>
            <a:noFill/>
          </a:ln>
        </p:spPr>
      </p:sp>
      <p:sp>
        <p:nvSpPr>
          <p:cNvPr id="270" name="Google Shape;270;p32"/>
          <p:cNvSpPr txBox="1"/>
          <p:nvPr/>
        </p:nvSpPr>
        <p:spPr>
          <a:xfrm>
            <a:off x="2568325" y="-4"/>
            <a:ext cx="4473600" cy="585000"/>
          </a:xfrm>
          <a:prstGeom prst="rect">
            <a:avLst/>
          </a:prstGeom>
          <a:noFill/>
          <a:ln>
            <a:noFill/>
          </a:ln>
        </p:spPr>
        <p:txBody>
          <a:bodyPr anchorCtr="0" anchor="t" bIns="0" lIns="0" spcFirstLastPara="1" rIns="0" wrap="square" tIns="0">
            <a:spAutoFit/>
          </a:bodyPr>
          <a:lstStyle/>
          <a:p>
            <a:pPr indent="0" lvl="0" marL="0" marR="0" rtl="0" algn="l">
              <a:lnSpc>
                <a:spcPct val="94995"/>
              </a:lnSpc>
              <a:spcBef>
                <a:spcPts val="0"/>
              </a:spcBef>
              <a:spcAft>
                <a:spcPts val="0"/>
              </a:spcAft>
              <a:buNone/>
            </a:pPr>
            <a:r>
              <a:rPr b="0" i="0" lang="en" sz="4000" u="none" cap="none" strike="noStrike">
                <a:solidFill>
                  <a:srgbClr val="2C1749"/>
                </a:solidFill>
                <a:latin typeface="League Spartan"/>
                <a:ea typeface="League Spartan"/>
                <a:cs typeface="League Spartan"/>
                <a:sym typeface="League Spartan"/>
              </a:rPr>
              <a:t>a few other steps</a:t>
            </a:r>
            <a:endParaRPr sz="700"/>
          </a:p>
        </p:txBody>
      </p:sp>
      <p:sp>
        <p:nvSpPr>
          <p:cNvPr id="271" name="Google Shape;271;p32"/>
          <p:cNvSpPr txBox="1"/>
          <p:nvPr/>
        </p:nvSpPr>
        <p:spPr>
          <a:xfrm>
            <a:off x="784895" y="584999"/>
            <a:ext cx="7702200" cy="4762200"/>
          </a:xfrm>
          <a:prstGeom prst="rect">
            <a:avLst/>
          </a:prstGeom>
          <a:noFill/>
          <a:ln>
            <a:noFill/>
          </a:ln>
        </p:spPr>
        <p:txBody>
          <a:bodyPr anchorCtr="0" anchor="t" bIns="0" lIns="0" spcFirstLastPara="1" rIns="0" wrap="square" tIns="0">
            <a:spAutoFit/>
          </a:bodyPr>
          <a:lstStyle/>
          <a:p>
            <a:pPr indent="0" lvl="0" marL="0" marR="0" rtl="0" algn="just">
              <a:lnSpc>
                <a:spcPct val="129996"/>
              </a:lnSpc>
              <a:spcBef>
                <a:spcPts val="0"/>
              </a:spcBef>
              <a:spcAft>
                <a:spcPts val="0"/>
              </a:spcAft>
              <a:buNone/>
            </a:pPr>
            <a:r>
              <a:rPr b="0" i="0" lang="en" sz="1300" u="none" cap="none" strike="noStrike">
                <a:solidFill>
                  <a:srgbClr val="2C1749"/>
                </a:solidFill>
                <a:latin typeface="Montserrat"/>
                <a:ea typeface="Montserrat"/>
                <a:cs typeface="Montserrat"/>
                <a:sym typeface="Montserrat"/>
              </a:rPr>
              <a:t>In addition to the podcast idea, we have various other inclusive events within the Microsoft Club GIKI with which we can collaborate, such as our weekly learning and development sessions and an annual hackathon. </a:t>
            </a:r>
            <a:endParaRPr sz="700"/>
          </a:p>
          <a:p>
            <a:pPr indent="0" lvl="0" marL="0" marR="0" rtl="0" algn="just">
              <a:lnSpc>
                <a:spcPct val="129996"/>
              </a:lnSpc>
              <a:spcBef>
                <a:spcPts val="0"/>
              </a:spcBef>
              <a:spcAft>
                <a:spcPts val="0"/>
              </a:spcAft>
              <a:buNone/>
            </a:pPr>
            <a:r>
              <a:t/>
            </a:r>
            <a:endParaRPr b="0" i="0" sz="1300" u="none" cap="none" strike="noStrike">
              <a:solidFill>
                <a:srgbClr val="2C1749"/>
              </a:solidFill>
              <a:latin typeface="Montserrat"/>
              <a:ea typeface="Montserrat"/>
              <a:cs typeface="Montserrat"/>
              <a:sym typeface="Montserrat"/>
            </a:endParaRPr>
          </a:p>
          <a:p>
            <a:pPr indent="0" lvl="0" marL="0" marR="0" rtl="0" algn="just">
              <a:lnSpc>
                <a:spcPct val="129996"/>
              </a:lnSpc>
              <a:spcBef>
                <a:spcPts val="0"/>
              </a:spcBef>
              <a:spcAft>
                <a:spcPts val="0"/>
              </a:spcAft>
              <a:buNone/>
            </a:pPr>
            <a:r>
              <a:rPr b="0" i="0" lang="en" sz="1300" u="none" cap="none" strike="noStrike">
                <a:solidFill>
                  <a:srgbClr val="2C1749"/>
                </a:solidFill>
                <a:latin typeface="Montserrat"/>
                <a:ea typeface="Montserrat"/>
                <a:cs typeface="Montserrat"/>
                <a:sym typeface="Montserrat"/>
              </a:rPr>
              <a:t>I can extend an invitation to Arbisoft specialists to host a session about their organization, introducing students to what Arbisoft represents. Furthermore, I find inspiration in the Juniper hackathons organized by Arbisoft, and I'm confident that many GIK students will be eager to participate, given their enthusiasm for such events. Even if a specialist isn't available, I can personally conduct an informative session about Arbisoft during our welcome parties for faculty. </a:t>
            </a:r>
            <a:endParaRPr sz="700"/>
          </a:p>
          <a:p>
            <a:pPr indent="0" lvl="0" marL="0" marR="0" rtl="0" algn="just">
              <a:lnSpc>
                <a:spcPct val="129996"/>
              </a:lnSpc>
              <a:spcBef>
                <a:spcPts val="0"/>
              </a:spcBef>
              <a:spcAft>
                <a:spcPts val="0"/>
              </a:spcAft>
              <a:buNone/>
            </a:pPr>
            <a:r>
              <a:t/>
            </a:r>
            <a:endParaRPr b="0" i="0" sz="1300" u="none" cap="none" strike="noStrike">
              <a:solidFill>
                <a:srgbClr val="2C1749"/>
              </a:solidFill>
              <a:latin typeface="Montserrat"/>
              <a:ea typeface="Montserrat"/>
              <a:cs typeface="Montserrat"/>
              <a:sym typeface="Montserrat"/>
            </a:endParaRPr>
          </a:p>
          <a:p>
            <a:pPr indent="0" lvl="0" marL="0" marR="0" rtl="0" algn="just">
              <a:lnSpc>
                <a:spcPct val="129996"/>
              </a:lnSpc>
              <a:spcBef>
                <a:spcPts val="0"/>
              </a:spcBef>
              <a:spcAft>
                <a:spcPts val="0"/>
              </a:spcAft>
              <a:buNone/>
            </a:pPr>
            <a:r>
              <a:rPr b="0" i="0" lang="en" sz="1300" u="none" cap="none" strike="noStrike">
                <a:solidFill>
                  <a:srgbClr val="2C1749"/>
                </a:solidFill>
                <a:latin typeface="Montserrat"/>
                <a:ea typeface="Montserrat"/>
                <a:cs typeface="Montserrat"/>
                <a:sym typeface="Montserrat"/>
              </a:rPr>
              <a:t>This way, we ensure that the knowledge and opportunities provided by Arbisoft reach a wider audience at GIKI.</a:t>
            </a:r>
            <a:endParaRPr sz="700"/>
          </a:p>
          <a:p>
            <a:pPr indent="0" lvl="0" marL="0" marR="0" rtl="0" algn="just">
              <a:lnSpc>
                <a:spcPct val="129996"/>
              </a:lnSpc>
              <a:spcBef>
                <a:spcPts val="0"/>
              </a:spcBef>
              <a:spcAft>
                <a:spcPts val="0"/>
              </a:spcAft>
              <a:buNone/>
            </a:pPr>
            <a:r>
              <a:t/>
            </a:r>
            <a:endParaRPr b="0" i="0" sz="1300" u="none" cap="none" strike="noStrike">
              <a:solidFill>
                <a:srgbClr val="2C1749"/>
              </a:solidFill>
              <a:latin typeface="Montserrat"/>
              <a:ea typeface="Montserrat"/>
              <a:cs typeface="Montserrat"/>
              <a:sym typeface="Montserrat"/>
            </a:endParaRPr>
          </a:p>
          <a:p>
            <a:pPr indent="0" lvl="0" marL="0" marR="0" rtl="0" algn="just">
              <a:lnSpc>
                <a:spcPct val="129996"/>
              </a:lnSpc>
              <a:spcBef>
                <a:spcPts val="0"/>
              </a:spcBef>
              <a:spcAft>
                <a:spcPts val="0"/>
              </a:spcAft>
              <a:buNone/>
            </a:pPr>
            <a:r>
              <a:t/>
            </a:r>
            <a:endParaRPr b="0" i="0" sz="1300" u="none" cap="none" strike="noStrike">
              <a:solidFill>
                <a:srgbClr val="2C1749"/>
              </a:solidFill>
              <a:latin typeface="Montserrat"/>
              <a:ea typeface="Montserrat"/>
              <a:cs typeface="Montserrat"/>
              <a:sym typeface="Montserrat"/>
            </a:endParaRPr>
          </a:p>
          <a:p>
            <a:pPr indent="0" lvl="0" marL="0" marR="0" rtl="0" algn="just">
              <a:lnSpc>
                <a:spcPct val="129996"/>
              </a:lnSpc>
              <a:spcBef>
                <a:spcPts val="0"/>
              </a:spcBef>
              <a:spcAft>
                <a:spcPts val="0"/>
              </a:spcAft>
              <a:buNone/>
            </a:pPr>
            <a:r>
              <a:rPr b="0" i="0" lang="en" sz="1100" u="none" cap="none" strike="noStrike">
                <a:solidFill>
                  <a:srgbClr val="2C1749"/>
                </a:solidFill>
                <a:latin typeface="Montserrat"/>
                <a:ea typeface="Montserrat"/>
                <a:cs typeface="Montserrat"/>
                <a:sym typeface="Montserrat"/>
              </a:rPr>
              <a:t>To further make things easier all of the events mentioned above are easily approved. The only condition to make these events happen are the approvals of advisor and dean for hall requisitions which is not a problem since we are conducting such events from start of our university.</a:t>
            </a:r>
            <a:endParaRPr sz="500"/>
          </a:p>
          <a:p>
            <a:pPr indent="0" lvl="0" marL="0" marR="0" rtl="0" algn="just">
              <a:lnSpc>
                <a:spcPct val="140007"/>
              </a:lnSpc>
              <a:spcBef>
                <a:spcPts val="0"/>
              </a:spcBef>
              <a:spcAft>
                <a:spcPts val="0"/>
              </a:spcAft>
              <a:buNone/>
            </a:pPr>
            <a:r>
              <a:t/>
            </a:r>
            <a:endParaRPr b="0" i="0" sz="1300" u="none" cap="none" strike="noStrike">
              <a:solidFill>
                <a:srgbClr val="2C1749"/>
              </a:solidFill>
              <a:latin typeface="Montserrat"/>
              <a:ea typeface="Montserrat"/>
              <a:cs typeface="Montserrat"/>
              <a:sym typeface="Montserrat"/>
            </a:endParaRPr>
          </a:p>
        </p:txBody>
      </p:sp>
      <p:sp>
        <p:nvSpPr>
          <p:cNvPr id="272" name="Google Shape;272;p32"/>
          <p:cNvSpPr txBox="1"/>
          <p:nvPr/>
        </p:nvSpPr>
        <p:spPr>
          <a:xfrm>
            <a:off x="4569619" y="2137252"/>
            <a:ext cx="4763" cy="783272"/>
          </a:xfrm>
          <a:prstGeom prst="rect">
            <a:avLst/>
          </a:prstGeom>
          <a:noFill/>
          <a:ln>
            <a:noFill/>
          </a:ln>
        </p:spPr>
        <p:txBody>
          <a:bodyPr anchorCtr="0" anchor="t" bIns="0" lIns="0" spcFirstLastPara="1" rIns="0" wrap="square" tIns="0">
            <a:spAutoFit/>
          </a:bodyPr>
          <a:lstStyle/>
          <a:p>
            <a:pPr indent="0" lvl="0" marL="0" marR="0" rtl="0" algn="ctr">
              <a:lnSpc>
                <a:spcPct val="715555"/>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273" name="Google Shape;273;p32"/>
          <p:cNvSpPr txBox="1"/>
          <p:nvPr/>
        </p:nvSpPr>
        <p:spPr>
          <a:xfrm>
            <a:off x="720120" y="4063804"/>
            <a:ext cx="21744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2000" u="none" cap="none" strike="noStrike">
                <a:solidFill>
                  <a:srgbClr val="2C1749"/>
                </a:solidFill>
                <a:latin typeface="Arial"/>
                <a:ea typeface="Arial"/>
                <a:cs typeface="Arial"/>
                <a:sym typeface="Arial"/>
              </a:rPr>
              <a:t>Approval Process</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1749"/>
        </a:solidFill>
      </p:bgPr>
    </p:bg>
    <p:spTree>
      <p:nvGrpSpPr>
        <p:cNvPr id="277" name="Shape 277"/>
        <p:cNvGrpSpPr/>
        <p:nvPr/>
      </p:nvGrpSpPr>
      <p:grpSpPr>
        <a:xfrm>
          <a:off x="0" y="0"/>
          <a:ext cx="0" cy="0"/>
          <a:chOff x="0" y="0"/>
          <a:chExt cx="0" cy="0"/>
        </a:xfrm>
      </p:grpSpPr>
      <p:sp>
        <p:nvSpPr>
          <p:cNvPr id="278" name="Google Shape;278;p33"/>
          <p:cNvSpPr/>
          <p:nvPr/>
        </p:nvSpPr>
        <p:spPr>
          <a:xfrm>
            <a:off x="-194634" y="-207914"/>
            <a:ext cx="2620435" cy="2465305"/>
          </a:xfrm>
          <a:custGeom>
            <a:rect b="b" l="l" r="r" t="t"/>
            <a:pathLst>
              <a:path extrusionOk="0" h="4930610" w="5240869">
                <a:moveTo>
                  <a:pt x="0" y="0"/>
                </a:moveTo>
                <a:lnTo>
                  <a:pt x="5240869" y="0"/>
                </a:lnTo>
                <a:lnTo>
                  <a:pt x="5240869" y="4930609"/>
                </a:lnTo>
                <a:lnTo>
                  <a:pt x="0" y="4930609"/>
                </a:lnTo>
                <a:lnTo>
                  <a:pt x="0" y="0"/>
                </a:lnTo>
                <a:close/>
              </a:path>
            </a:pathLst>
          </a:custGeom>
          <a:blipFill rotWithShape="1">
            <a:blip r:embed="rId3">
              <a:alphaModFix amt="40000"/>
            </a:blip>
            <a:stretch>
              <a:fillRect b="0" l="0" r="0" t="0"/>
            </a:stretch>
          </a:blipFill>
          <a:ln>
            <a:noFill/>
          </a:ln>
        </p:spPr>
      </p:sp>
      <p:sp>
        <p:nvSpPr>
          <p:cNvPr id="279" name="Google Shape;279;p33"/>
          <p:cNvSpPr/>
          <p:nvPr/>
        </p:nvSpPr>
        <p:spPr>
          <a:xfrm>
            <a:off x="-521511" y="682655"/>
            <a:ext cx="2425459" cy="2404237"/>
          </a:xfrm>
          <a:custGeom>
            <a:rect b="b" l="l" r="r" t="t"/>
            <a:pathLst>
              <a:path extrusionOk="0" h="4808473" w="4850918">
                <a:moveTo>
                  <a:pt x="0" y="0"/>
                </a:moveTo>
                <a:lnTo>
                  <a:pt x="4850918" y="0"/>
                </a:lnTo>
                <a:lnTo>
                  <a:pt x="4850918" y="4808473"/>
                </a:lnTo>
                <a:lnTo>
                  <a:pt x="0" y="4808473"/>
                </a:lnTo>
                <a:lnTo>
                  <a:pt x="0" y="0"/>
                </a:lnTo>
                <a:close/>
              </a:path>
            </a:pathLst>
          </a:custGeom>
          <a:blipFill rotWithShape="1">
            <a:blip r:embed="rId4">
              <a:alphaModFix amt="40000"/>
            </a:blip>
            <a:stretch>
              <a:fillRect b="0" l="0" r="0" t="0"/>
            </a:stretch>
          </a:blipFill>
          <a:ln>
            <a:noFill/>
          </a:ln>
        </p:spPr>
      </p:sp>
      <p:sp>
        <p:nvSpPr>
          <p:cNvPr id="280" name="Google Shape;280;p33"/>
          <p:cNvSpPr/>
          <p:nvPr/>
        </p:nvSpPr>
        <p:spPr>
          <a:xfrm flipH="1" rot="10800000">
            <a:off x="-521511" y="2007367"/>
            <a:ext cx="2592995" cy="3324352"/>
          </a:xfrm>
          <a:custGeom>
            <a:rect b="b" l="l" r="r" t="t"/>
            <a:pathLst>
              <a:path extrusionOk="0" h="6648704" w="5185989">
                <a:moveTo>
                  <a:pt x="0" y="6648705"/>
                </a:moveTo>
                <a:lnTo>
                  <a:pt x="5185989" y="6648705"/>
                </a:lnTo>
                <a:lnTo>
                  <a:pt x="5185989" y="0"/>
                </a:lnTo>
                <a:lnTo>
                  <a:pt x="0" y="0"/>
                </a:lnTo>
                <a:lnTo>
                  <a:pt x="0" y="6648705"/>
                </a:lnTo>
                <a:close/>
              </a:path>
            </a:pathLst>
          </a:custGeom>
          <a:blipFill rotWithShape="1">
            <a:blip r:embed="rId5">
              <a:alphaModFix amt="40000"/>
            </a:blip>
            <a:stretch>
              <a:fillRect b="0" l="0" r="0" t="0"/>
            </a:stretch>
          </a:blipFill>
          <a:ln>
            <a:noFill/>
          </a:ln>
        </p:spPr>
      </p:sp>
      <p:sp>
        <p:nvSpPr>
          <p:cNvPr id="281" name="Google Shape;281;p33"/>
          <p:cNvSpPr/>
          <p:nvPr/>
        </p:nvSpPr>
        <p:spPr>
          <a:xfrm>
            <a:off x="-272301" y="-207914"/>
            <a:ext cx="1404703" cy="1121138"/>
          </a:xfrm>
          <a:custGeom>
            <a:rect b="b" l="l" r="r" t="t"/>
            <a:pathLst>
              <a:path extrusionOk="0" h="2242275" w="2809405">
                <a:moveTo>
                  <a:pt x="0" y="0"/>
                </a:moveTo>
                <a:lnTo>
                  <a:pt x="2809404" y="0"/>
                </a:lnTo>
                <a:lnTo>
                  <a:pt x="2809404" y="2242275"/>
                </a:lnTo>
                <a:lnTo>
                  <a:pt x="0" y="2242275"/>
                </a:lnTo>
                <a:lnTo>
                  <a:pt x="0" y="0"/>
                </a:lnTo>
                <a:close/>
              </a:path>
            </a:pathLst>
          </a:custGeom>
          <a:blipFill rotWithShape="1">
            <a:blip r:embed="rId6">
              <a:alphaModFix amt="40000"/>
            </a:blip>
            <a:stretch>
              <a:fillRect b="0" l="0" r="0" t="0"/>
            </a:stretch>
          </a:blipFill>
          <a:ln>
            <a:noFill/>
          </a:ln>
        </p:spPr>
      </p:sp>
      <p:sp>
        <p:nvSpPr>
          <p:cNvPr id="282" name="Google Shape;282;p33"/>
          <p:cNvSpPr/>
          <p:nvPr/>
        </p:nvSpPr>
        <p:spPr>
          <a:xfrm rot="10800000">
            <a:off x="5855601" y="-841208"/>
            <a:ext cx="4057557" cy="3508864"/>
          </a:xfrm>
          <a:custGeom>
            <a:rect b="b" l="l" r="r" t="t"/>
            <a:pathLst>
              <a:path extrusionOk="0" h="7017728" w="8115113">
                <a:moveTo>
                  <a:pt x="8115112" y="7017728"/>
                </a:moveTo>
                <a:lnTo>
                  <a:pt x="0" y="7017728"/>
                </a:lnTo>
                <a:lnTo>
                  <a:pt x="0" y="0"/>
                </a:lnTo>
                <a:lnTo>
                  <a:pt x="8115112" y="0"/>
                </a:lnTo>
                <a:lnTo>
                  <a:pt x="8115112" y="7017728"/>
                </a:lnTo>
                <a:close/>
              </a:path>
            </a:pathLst>
          </a:custGeom>
          <a:blipFill rotWithShape="1">
            <a:blip r:embed="rId7">
              <a:alphaModFix/>
            </a:blip>
            <a:stretch>
              <a:fillRect b="0" l="0" r="0" t="0"/>
            </a:stretch>
          </a:blipFill>
          <a:ln>
            <a:noFill/>
          </a:ln>
        </p:spPr>
      </p:sp>
      <p:sp>
        <p:nvSpPr>
          <p:cNvPr id="283" name="Google Shape;283;p33"/>
          <p:cNvSpPr/>
          <p:nvPr/>
        </p:nvSpPr>
        <p:spPr>
          <a:xfrm>
            <a:off x="6129539" y="2257391"/>
            <a:ext cx="3157049" cy="3129425"/>
          </a:xfrm>
          <a:custGeom>
            <a:rect b="b" l="l" r="r" t="t"/>
            <a:pathLst>
              <a:path extrusionOk="0" h="6258849" w="6314098">
                <a:moveTo>
                  <a:pt x="0" y="0"/>
                </a:moveTo>
                <a:lnTo>
                  <a:pt x="6314097" y="0"/>
                </a:lnTo>
                <a:lnTo>
                  <a:pt x="6314097" y="6258850"/>
                </a:lnTo>
                <a:lnTo>
                  <a:pt x="0" y="6258850"/>
                </a:lnTo>
                <a:lnTo>
                  <a:pt x="0" y="0"/>
                </a:lnTo>
                <a:close/>
              </a:path>
            </a:pathLst>
          </a:custGeom>
          <a:blipFill rotWithShape="1">
            <a:blip r:embed="rId4">
              <a:alphaModFix/>
            </a:blip>
            <a:stretch>
              <a:fillRect b="0" l="0" r="0" t="0"/>
            </a:stretch>
          </a:blipFill>
          <a:ln>
            <a:noFill/>
          </a:ln>
        </p:spPr>
      </p:sp>
      <p:sp>
        <p:nvSpPr>
          <p:cNvPr id="284" name="Google Shape;284;p33"/>
          <p:cNvSpPr/>
          <p:nvPr/>
        </p:nvSpPr>
        <p:spPr>
          <a:xfrm>
            <a:off x="5446329" y="3232302"/>
            <a:ext cx="2620435" cy="2465305"/>
          </a:xfrm>
          <a:custGeom>
            <a:rect b="b" l="l" r="r" t="t"/>
            <a:pathLst>
              <a:path extrusionOk="0" h="4930610" w="5240869">
                <a:moveTo>
                  <a:pt x="0" y="0"/>
                </a:moveTo>
                <a:lnTo>
                  <a:pt x="5240868" y="0"/>
                </a:lnTo>
                <a:lnTo>
                  <a:pt x="5240868" y="4930610"/>
                </a:lnTo>
                <a:lnTo>
                  <a:pt x="0" y="4930610"/>
                </a:lnTo>
                <a:lnTo>
                  <a:pt x="0" y="0"/>
                </a:lnTo>
                <a:close/>
              </a:path>
            </a:pathLst>
          </a:custGeom>
          <a:blipFill rotWithShape="1">
            <a:blip r:embed="rId3">
              <a:alphaModFix/>
            </a:blip>
            <a:stretch>
              <a:fillRect b="0" l="0" r="0" t="0"/>
            </a:stretch>
          </a:blipFill>
          <a:ln>
            <a:noFill/>
          </a:ln>
        </p:spPr>
      </p:sp>
      <p:sp>
        <p:nvSpPr>
          <p:cNvPr id="285" name="Google Shape;285;p33"/>
          <p:cNvSpPr/>
          <p:nvPr/>
        </p:nvSpPr>
        <p:spPr>
          <a:xfrm>
            <a:off x="7200544" y="2792831"/>
            <a:ext cx="2414857" cy="3095971"/>
          </a:xfrm>
          <a:custGeom>
            <a:rect b="b" l="l" r="r" t="t"/>
            <a:pathLst>
              <a:path extrusionOk="0" h="6191941" w="4829714">
                <a:moveTo>
                  <a:pt x="0" y="0"/>
                </a:moveTo>
                <a:lnTo>
                  <a:pt x="4829714" y="0"/>
                </a:lnTo>
                <a:lnTo>
                  <a:pt x="4829714" y="6191941"/>
                </a:lnTo>
                <a:lnTo>
                  <a:pt x="0" y="6191941"/>
                </a:lnTo>
                <a:lnTo>
                  <a:pt x="0" y="0"/>
                </a:lnTo>
                <a:close/>
              </a:path>
            </a:pathLst>
          </a:custGeom>
          <a:blipFill rotWithShape="1">
            <a:blip r:embed="rId5">
              <a:alphaModFix/>
            </a:blip>
            <a:stretch>
              <a:fillRect b="0" l="0" r="0" t="0"/>
            </a:stretch>
          </a:blipFill>
          <a:ln>
            <a:noFill/>
          </a:ln>
        </p:spPr>
      </p:sp>
      <p:sp>
        <p:nvSpPr>
          <p:cNvPr id="286" name="Google Shape;286;p33"/>
          <p:cNvSpPr/>
          <p:nvPr/>
        </p:nvSpPr>
        <p:spPr>
          <a:xfrm rot="10800000">
            <a:off x="7278740" y="1254947"/>
            <a:ext cx="1578250" cy="1259652"/>
          </a:xfrm>
          <a:custGeom>
            <a:rect b="b" l="l" r="r" t="t"/>
            <a:pathLst>
              <a:path extrusionOk="0" h="2519303" w="3156500">
                <a:moveTo>
                  <a:pt x="3156501" y="2519303"/>
                </a:moveTo>
                <a:lnTo>
                  <a:pt x="0" y="2519303"/>
                </a:lnTo>
                <a:lnTo>
                  <a:pt x="0" y="0"/>
                </a:lnTo>
                <a:lnTo>
                  <a:pt x="3156501" y="0"/>
                </a:lnTo>
                <a:lnTo>
                  <a:pt x="3156501" y="2519303"/>
                </a:lnTo>
                <a:close/>
              </a:path>
            </a:pathLst>
          </a:custGeom>
          <a:blipFill rotWithShape="1">
            <a:blip r:embed="rId8">
              <a:alphaModFix/>
            </a:blip>
            <a:stretch>
              <a:fillRect b="0" l="0" r="0" t="0"/>
            </a:stretch>
          </a:blipFill>
          <a:ln>
            <a:noFill/>
          </a:ln>
        </p:spPr>
      </p:sp>
      <p:sp>
        <p:nvSpPr>
          <p:cNvPr id="287" name="Google Shape;287;p33"/>
          <p:cNvSpPr txBox="1"/>
          <p:nvPr/>
        </p:nvSpPr>
        <p:spPr>
          <a:xfrm>
            <a:off x="2206763" y="1951969"/>
            <a:ext cx="4730475" cy="1761776"/>
          </a:xfrm>
          <a:prstGeom prst="rect">
            <a:avLst/>
          </a:prstGeom>
          <a:noFill/>
          <a:ln>
            <a:noFill/>
          </a:ln>
        </p:spPr>
        <p:txBody>
          <a:bodyPr anchorCtr="0" anchor="t" bIns="0" lIns="0" spcFirstLastPara="1" rIns="0" wrap="square" tIns="0">
            <a:spAutoFit/>
          </a:bodyPr>
          <a:lstStyle/>
          <a:p>
            <a:pPr indent="0" lvl="0" marL="0" marR="0" rtl="0" algn="ctr">
              <a:lnSpc>
                <a:spcPct val="94998"/>
              </a:lnSpc>
              <a:spcBef>
                <a:spcPts val="0"/>
              </a:spcBef>
              <a:spcAft>
                <a:spcPts val="0"/>
              </a:spcAft>
              <a:buNone/>
            </a:pPr>
            <a:r>
              <a:rPr b="0" i="0" lang="en" sz="4800" u="none" cap="none" strike="noStrike">
                <a:solidFill>
                  <a:srgbClr val="FFFFFF"/>
                </a:solidFill>
                <a:latin typeface="League Spartan"/>
                <a:ea typeface="League Spartan"/>
                <a:cs typeface="League Spartan"/>
                <a:sym typeface="League Spartan"/>
              </a:rPr>
              <a:t>Engaging, Creating Value and Promoting </a:t>
            </a:r>
            <a:endParaRPr sz="700"/>
          </a:p>
        </p:txBody>
      </p:sp>
      <p:grpSp>
        <p:nvGrpSpPr>
          <p:cNvPr id="288" name="Google Shape;288;p33"/>
          <p:cNvGrpSpPr/>
          <p:nvPr/>
        </p:nvGrpSpPr>
        <p:grpSpPr>
          <a:xfrm>
            <a:off x="4170267" y="1172067"/>
            <a:ext cx="1543051" cy="1597296"/>
            <a:chOff x="0" y="-28575"/>
            <a:chExt cx="812800" cy="841375"/>
          </a:xfrm>
        </p:grpSpPr>
        <p:sp>
          <p:nvSpPr>
            <p:cNvPr id="289" name="Google Shape;289;p33"/>
            <p:cNvSpPr/>
            <p:nvPr/>
          </p:nvSpPr>
          <p:spPr>
            <a:xfrm>
              <a:off x="0" y="0"/>
              <a:ext cx="423225" cy="297037"/>
            </a:xfrm>
            <a:custGeom>
              <a:rect b="b" l="l" r="r" t="t"/>
              <a:pathLst>
                <a:path extrusionOk="0" h="297037" w="423225">
                  <a:moveTo>
                    <a:pt x="0" y="0"/>
                  </a:moveTo>
                  <a:lnTo>
                    <a:pt x="423225" y="0"/>
                  </a:lnTo>
                  <a:lnTo>
                    <a:pt x="423225" y="297037"/>
                  </a:lnTo>
                  <a:lnTo>
                    <a:pt x="0" y="297037"/>
                  </a:lnTo>
                  <a:close/>
                </a:path>
              </a:pathLst>
            </a:custGeom>
            <a:solidFill>
              <a:srgbClr val="000000">
                <a:alpha val="0"/>
              </a:srgbClr>
            </a:solidFill>
            <a:ln cap="sq" cmpd="sng" w="38100">
              <a:solidFill>
                <a:srgbClr val="FFFFFF"/>
              </a:solidFill>
              <a:prstDash val="solid"/>
              <a:miter lim="8000"/>
              <a:headEnd len="sm" w="sm" type="none"/>
              <a:tailEnd len="sm" w="sm" type="none"/>
            </a:ln>
          </p:spPr>
        </p:sp>
        <p:sp>
          <p:nvSpPr>
            <p:cNvPr id="290" name="Google Shape;290;p33"/>
            <p:cNvSpPr txBox="1"/>
            <p:nvPr/>
          </p:nvSpPr>
          <p:spPr>
            <a:xfrm>
              <a:off x="0" y="-28575"/>
              <a:ext cx="812800" cy="841375"/>
            </a:xfrm>
            <a:prstGeom prst="rect">
              <a:avLst/>
            </a:prstGeom>
            <a:noFill/>
            <a:ln>
              <a:noFill/>
            </a:ln>
          </p:spPr>
          <p:txBody>
            <a:bodyPr anchorCtr="0" anchor="ctr" bIns="25400" lIns="25400" spcFirstLastPara="1" rIns="25400" wrap="square" tIns="25400">
              <a:noAutofit/>
            </a:bodyPr>
            <a:lstStyle/>
            <a:p>
              <a:pPr indent="0" lvl="0" marL="0" marR="0" rtl="0" algn="ctr">
                <a:lnSpc>
                  <a:spcPct val="167888"/>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91" name="Google Shape;291;p33"/>
          <p:cNvSpPr txBox="1"/>
          <p:nvPr/>
        </p:nvSpPr>
        <p:spPr>
          <a:xfrm>
            <a:off x="4170267" y="1346425"/>
            <a:ext cx="803467" cy="304635"/>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1" i="0" lang="en" sz="1900" u="none" cap="none" strike="noStrike">
                <a:solidFill>
                  <a:srgbClr val="FFFFFF"/>
                </a:solidFill>
                <a:latin typeface="Montserrat Black"/>
                <a:ea typeface="Montserrat Black"/>
                <a:cs typeface="Montserrat Black"/>
                <a:sym typeface="Montserrat Black"/>
              </a:rPr>
              <a:t>03</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