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CFCE2-E13A-46AE-A9CE-15DF46E986A3}">
          <p14:sldIdLst>
            <p14:sldId id="256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B99E6-1756-4147-8624-BE6CCE51E6B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C55B-D754-4DCE-B569-28D148A9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90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BCC-A5C1-4DBA-B5D4-AE81BD4C2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oriented programming - python</a:t>
            </a:r>
            <a:br>
              <a:rPr lang="en-US" sz="4000" dirty="0"/>
            </a:br>
            <a:r>
              <a:rPr lang="en-US" sz="4000" dirty="0"/>
              <a:t>Ch:1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5C1F-67B0-4887-90DA-0820C9C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E42CA5-0E61-4050-A5AB-5BBC5F662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Installing PyCharm in Laptops</a:t>
            </a:r>
          </a:p>
        </p:txBody>
      </p:sp>
    </p:spTree>
    <p:extLst>
      <p:ext uri="{BB962C8B-B14F-4D97-AF65-F5344CB8AC3E}">
        <p14:creationId xmlns:p14="http://schemas.microsoft.com/office/powerpoint/2010/main" val="60146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0A86CB-321C-4AA7-8360-8A85DF91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19" y="2095500"/>
            <a:ext cx="473623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15DD2-540C-42A7-85A6-BA1C3879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36" y="2095500"/>
            <a:ext cx="519680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4E077-5C1C-421C-BAA9-D05EA81E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35" y="2486025"/>
            <a:ext cx="4001548" cy="27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E00A7-58F4-4751-8E3A-419DF373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1" y="1874084"/>
            <a:ext cx="5311542" cy="41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14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296117-A8DB-45B0-8A00-801384A3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31" y="2095500"/>
            <a:ext cx="445641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0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5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40196-FEEA-4A57-BA91-99C0170D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69" y="1935921"/>
            <a:ext cx="9974511" cy="46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EB02E-8315-4955-B029-684681DA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914313"/>
            <a:ext cx="724001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6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250CC-F97E-4E1D-8A55-A4AE3021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50" y="2095500"/>
            <a:ext cx="937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B4964-2FE7-4610-8595-7DBB660B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2" y="1790876"/>
            <a:ext cx="9391106" cy="3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C40B3-7933-4CB8-9E85-DD528DDE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22" y="2095500"/>
            <a:ext cx="657203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96A120-BC7F-4C10-85EB-D9067C81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969" t="25995"/>
          <a:stretch/>
        </p:blipFill>
        <p:spPr>
          <a:xfrm>
            <a:off x="2523066" y="2858029"/>
            <a:ext cx="8099954" cy="11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38FA0-C636-4C9E-86A6-4BE5076F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94" y="2095500"/>
            <a:ext cx="58356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D24EB-A458-4CB9-8C6C-280029A44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44" y="2095500"/>
            <a:ext cx="45085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15DC9-2D2D-4575-B50D-84D538E2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979" y="2095500"/>
            <a:ext cx="463251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9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21343</TotalTime>
  <Words>62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Object oriented programming - python Ch:1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Ch:1</dc:title>
  <dc:creator>Hepsiba Vivenkanandan</dc:creator>
  <cp:lastModifiedBy>Justus Selwyn</cp:lastModifiedBy>
  <cp:revision>52</cp:revision>
  <dcterms:created xsi:type="dcterms:W3CDTF">2022-08-02T21:23:19Z</dcterms:created>
  <dcterms:modified xsi:type="dcterms:W3CDTF">2024-08-28T13:38:41Z</dcterms:modified>
</cp:coreProperties>
</file>