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6"/>
    <p:restoredTop sz="94609"/>
  </p:normalViewPr>
  <p:slideViewPr>
    <p:cSldViewPr snapToGrid="0">
      <p:cViewPr varScale="1">
        <p:scale>
          <a:sx n="151" d="100"/>
          <a:sy n="151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33F9-C090-3A54-4FA2-732DD00F8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F80E7-D6E5-B544-C681-5F403ACA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725C-612C-388B-1F5E-75D20F4F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4A2-51A1-0E49-AE6F-CA48BB901D2B}" type="datetimeFigureOut">
              <a:rPr lang="de-DE" smtClean="0"/>
              <a:t>09.07.23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B222-50D1-B475-6D4D-74DAF4D3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DB052-933A-D9FC-27B6-217CDB74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00B2-039E-FB47-8B23-B95E79EE4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36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E5C3-AF69-97B8-D45D-4A46373A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0144-A22E-268C-667B-3BF0B4964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DFFF0-4BFC-4336-BB6E-47BE8767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4A2-51A1-0E49-AE6F-CA48BB901D2B}" type="datetimeFigureOut">
              <a:rPr lang="de-DE" smtClean="0"/>
              <a:t>09.07.23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37F67-46DB-A730-E6E9-E5B0D8A7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57E33-DD35-70AC-FD66-88DFC21D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00B2-039E-FB47-8B23-B95E79EE4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11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F2CAA-4815-6482-17A1-8583CB1A7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C7760-273C-58C8-169F-4B8DD2999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3E45-D460-B186-48C0-927699C8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4A2-51A1-0E49-AE6F-CA48BB901D2B}" type="datetimeFigureOut">
              <a:rPr lang="de-DE" smtClean="0"/>
              <a:t>09.07.23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0F5E-213A-3F81-1427-E9326747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6A3E-CFE1-2C50-640D-A9F64424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00B2-039E-FB47-8B23-B95E79EE4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7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92A-8D94-8B92-E2A4-0114CC6D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07150-B4D0-065E-30B1-8588DF747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A0A89-95D3-0008-96AC-DBD598E5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4A2-51A1-0E49-AE6F-CA48BB901D2B}" type="datetimeFigureOut">
              <a:rPr lang="de-DE" smtClean="0"/>
              <a:t>09.07.23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518A9-6B22-2CE3-0045-01960D38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0DCF7-5FA7-15A7-5A5A-974B35F2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00B2-039E-FB47-8B23-B95E79EE4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93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85D0-9021-4020-88E6-B4199E1A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D88F-D113-76BC-78C0-144A3C89D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C1216-7E29-2B49-04A2-1D9029EF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4A2-51A1-0E49-AE6F-CA48BB901D2B}" type="datetimeFigureOut">
              <a:rPr lang="de-DE" smtClean="0"/>
              <a:t>09.07.23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FED1F-35EB-8A0C-C236-44D99ED0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B6C52-6FD9-9612-E26A-1CADBB82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00B2-039E-FB47-8B23-B95E79EE4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21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880D-F7B6-978C-BB96-CA148114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4800D-69F7-4AFF-16FE-E4F4EAD50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51107-7997-FCD6-2426-63F43F76A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10ECE-3A82-EBC9-7EF8-6F56E797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4A2-51A1-0E49-AE6F-CA48BB901D2B}" type="datetimeFigureOut">
              <a:rPr lang="de-DE" smtClean="0"/>
              <a:t>09.07.23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28B3A-ABEE-7D9A-05A8-0D6B1857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BA09D-E43D-0687-A450-318C7F22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00B2-039E-FB47-8B23-B95E79EE4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5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3718-7F64-A7E4-F67B-C9E0F5C6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C396A-BC32-A660-AE61-E98F7051C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9742F-25C7-B60F-46DE-17F5A748E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BDE0B-6501-6214-C8BF-B04BCE98C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E8884-BCD7-E4E5-8FA2-762BA4DD2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BC513-5DCD-45ED-65D2-5409490D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4A2-51A1-0E49-AE6F-CA48BB901D2B}" type="datetimeFigureOut">
              <a:rPr lang="de-DE" smtClean="0"/>
              <a:t>09.07.23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AD090-545F-A6A2-18F6-1F359E07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72A21-EF21-A281-0303-AAC076F3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00B2-039E-FB47-8B23-B95E79EE4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09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3258-3EDA-2504-9B87-CD5B0FAC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59C6E-C8A2-7B59-7ED8-0F25191A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4A2-51A1-0E49-AE6F-CA48BB901D2B}" type="datetimeFigureOut">
              <a:rPr lang="de-DE" smtClean="0"/>
              <a:t>09.07.23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9EC55-A7E3-9101-7778-448358DA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96D2-0782-1C56-F48D-ED8DF6D2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00B2-039E-FB47-8B23-B95E79EE4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89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4E2D5-DA72-85F5-3951-AEABDB54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4A2-51A1-0E49-AE6F-CA48BB901D2B}" type="datetimeFigureOut">
              <a:rPr lang="de-DE" smtClean="0"/>
              <a:t>09.07.23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53D8C-C2DD-D0EB-DEE9-045681F1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57D97-5153-2421-40F7-3219ED00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00B2-039E-FB47-8B23-B95E79EE4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48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FCB8-D96A-686C-BD07-38471D2B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006F5-6A93-0FC0-4C81-E8FE117E5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B4217-7F3C-4710-E139-2F9F7B97A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23375-81D5-7A19-F244-BEA59721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4A2-51A1-0E49-AE6F-CA48BB901D2B}" type="datetimeFigureOut">
              <a:rPr lang="de-DE" smtClean="0"/>
              <a:t>09.07.23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E967E-5A69-9DEC-77E3-C67371B4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5F426-8297-181F-3D75-2D8A12D2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00B2-039E-FB47-8B23-B95E79EE4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0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6642-086D-1A08-277D-28352E2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7AD32-D4A1-017F-7112-AD193D95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6800-A70B-7A45-361E-E079EF728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907E3-0557-6039-310A-0F4F9832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4A2-51A1-0E49-AE6F-CA48BB901D2B}" type="datetimeFigureOut">
              <a:rPr lang="de-DE" smtClean="0"/>
              <a:t>09.07.23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7DDA-5493-8257-628D-7D6F763E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D6702-BF4C-1EA9-AE5B-AD9BDD9D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00B2-039E-FB47-8B23-B95E79EE4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92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E7D11-4B36-8DC9-E751-6F707827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42261-B599-7618-3AA0-1896556FE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259E9-666B-7A91-741C-AA6B9183B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DA4A2-51A1-0E49-AE6F-CA48BB901D2B}" type="datetimeFigureOut">
              <a:rPr lang="de-DE" smtClean="0"/>
              <a:t>09.07.23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02642-AA53-E90A-476D-ECC7B8860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2C012-CACE-0C7A-2CAE-DC60F0095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600B2-039E-FB47-8B23-B95E79EE4D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00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56DDD1-3A0A-EB89-8AC3-AD0EB1FBA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51018"/>
              </p:ext>
            </p:extLst>
          </p:nvPr>
        </p:nvGraphicFramePr>
        <p:xfrm>
          <a:off x="2031998" y="1304457"/>
          <a:ext cx="5480148" cy="918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358">
                  <a:extLst>
                    <a:ext uri="{9D8B030D-6E8A-4147-A177-3AD203B41FA5}">
                      <a16:colId xmlns:a16="http://schemas.microsoft.com/office/drawing/2014/main" val="207536875"/>
                    </a:ext>
                  </a:extLst>
                </a:gridCol>
                <a:gridCol w="913358">
                  <a:extLst>
                    <a:ext uri="{9D8B030D-6E8A-4147-A177-3AD203B41FA5}">
                      <a16:colId xmlns:a16="http://schemas.microsoft.com/office/drawing/2014/main" val="1675934547"/>
                    </a:ext>
                  </a:extLst>
                </a:gridCol>
                <a:gridCol w="913358">
                  <a:extLst>
                    <a:ext uri="{9D8B030D-6E8A-4147-A177-3AD203B41FA5}">
                      <a16:colId xmlns:a16="http://schemas.microsoft.com/office/drawing/2014/main" val="1274167137"/>
                    </a:ext>
                  </a:extLst>
                </a:gridCol>
                <a:gridCol w="913358">
                  <a:extLst>
                    <a:ext uri="{9D8B030D-6E8A-4147-A177-3AD203B41FA5}">
                      <a16:colId xmlns:a16="http://schemas.microsoft.com/office/drawing/2014/main" val="2451544873"/>
                    </a:ext>
                  </a:extLst>
                </a:gridCol>
                <a:gridCol w="913358">
                  <a:extLst>
                    <a:ext uri="{9D8B030D-6E8A-4147-A177-3AD203B41FA5}">
                      <a16:colId xmlns:a16="http://schemas.microsoft.com/office/drawing/2014/main" val="731113367"/>
                    </a:ext>
                  </a:extLst>
                </a:gridCol>
                <a:gridCol w="913358">
                  <a:extLst>
                    <a:ext uri="{9D8B030D-6E8A-4147-A177-3AD203B41FA5}">
                      <a16:colId xmlns:a16="http://schemas.microsoft.com/office/drawing/2014/main" val="3625275679"/>
                    </a:ext>
                  </a:extLst>
                </a:gridCol>
              </a:tblGrid>
              <a:tr h="91823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08239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2674693D-9090-B23D-4E34-1EFECBC7813A}"/>
              </a:ext>
            </a:extLst>
          </p:cNvPr>
          <p:cNvSpPr/>
          <p:nvPr/>
        </p:nvSpPr>
        <p:spPr>
          <a:xfrm>
            <a:off x="2328203" y="2578116"/>
            <a:ext cx="131298" cy="1266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1A169C71-6372-794C-8236-D04DBD886519}"/>
              </a:ext>
            </a:extLst>
          </p:cNvPr>
          <p:cNvSpPr/>
          <p:nvPr/>
        </p:nvSpPr>
        <p:spPr>
          <a:xfrm>
            <a:off x="2396197" y="1763576"/>
            <a:ext cx="1434905" cy="1237957"/>
          </a:xfrm>
          <a:custGeom>
            <a:avLst/>
            <a:gdLst>
              <a:gd name="connsiteX0" fmla="*/ 0 w 1434905"/>
              <a:gd name="connsiteY0" fmla="*/ 900332 h 1237957"/>
              <a:gd name="connsiteX1" fmla="*/ 56271 w 1434905"/>
              <a:gd name="connsiteY1" fmla="*/ 182880 h 1237957"/>
              <a:gd name="connsiteX2" fmla="*/ 815926 w 1434905"/>
              <a:gd name="connsiteY2" fmla="*/ 0 h 1237957"/>
              <a:gd name="connsiteX3" fmla="*/ 1266092 w 1434905"/>
              <a:gd name="connsiteY3" fmla="*/ 365760 h 1237957"/>
              <a:gd name="connsiteX4" fmla="*/ 900332 w 1434905"/>
              <a:gd name="connsiteY4" fmla="*/ 900332 h 1237957"/>
              <a:gd name="connsiteX5" fmla="*/ 829994 w 1434905"/>
              <a:gd name="connsiteY5" fmla="*/ 295422 h 1237957"/>
              <a:gd name="connsiteX6" fmla="*/ 1378634 w 1434905"/>
              <a:gd name="connsiteY6" fmla="*/ 675249 h 1237957"/>
              <a:gd name="connsiteX7" fmla="*/ 1434905 w 1434905"/>
              <a:gd name="connsiteY7" fmla="*/ 1237957 h 123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4905" h="1237957">
                <a:moveTo>
                  <a:pt x="0" y="900332"/>
                </a:moveTo>
                <a:lnTo>
                  <a:pt x="56271" y="182880"/>
                </a:lnTo>
                <a:lnTo>
                  <a:pt x="815926" y="0"/>
                </a:lnTo>
                <a:lnTo>
                  <a:pt x="1266092" y="365760"/>
                </a:lnTo>
                <a:lnTo>
                  <a:pt x="900332" y="900332"/>
                </a:lnTo>
                <a:lnTo>
                  <a:pt x="829994" y="295422"/>
                </a:lnTo>
                <a:lnTo>
                  <a:pt x="1378634" y="675249"/>
                </a:lnTo>
                <a:lnTo>
                  <a:pt x="1434905" y="1237957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1EBAFF0-7C4B-A0B7-1EB8-F4CE38D2042F}"/>
              </a:ext>
            </a:extLst>
          </p:cNvPr>
          <p:cNvSpPr/>
          <p:nvPr/>
        </p:nvSpPr>
        <p:spPr>
          <a:xfrm>
            <a:off x="2398542" y="1890182"/>
            <a:ext cx="131298" cy="1266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B8C70B-404E-DF10-5A46-81DE06434458}"/>
              </a:ext>
            </a:extLst>
          </p:cNvPr>
          <p:cNvSpPr/>
          <p:nvPr/>
        </p:nvSpPr>
        <p:spPr>
          <a:xfrm>
            <a:off x="3113649" y="1700271"/>
            <a:ext cx="131298" cy="1266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D9B23D9-3FBC-B4A1-40EB-3DBD4F092E7B}"/>
              </a:ext>
            </a:extLst>
          </p:cNvPr>
          <p:cNvSpPr/>
          <p:nvPr/>
        </p:nvSpPr>
        <p:spPr>
          <a:xfrm>
            <a:off x="3573195" y="2080097"/>
            <a:ext cx="131298" cy="1266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1719BD-F18B-BAC5-819E-DB0258124BFB}"/>
              </a:ext>
            </a:extLst>
          </p:cNvPr>
          <p:cNvSpPr/>
          <p:nvPr/>
        </p:nvSpPr>
        <p:spPr>
          <a:xfrm>
            <a:off x="3774051" y="2874923"/>
            <a:ext cx="131298" cy="1266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02F7D7-5F76-2FDC-9F4A-05A53C0C68CE}"/>
              </a:ext>
            </a:extLst>
          </p:cNvPr>
          <p:cNvSpPr/>
          <p:nvPr/>
        </p:nvSpPr>
        <p:spPr>
          <a:xfrm>
            <a:off x="3723250" y="2374881"/>
            <a:ext cx="131298" cy="1266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C06DFD9-B3F2-147C-3F2C-1064C784361D}"/>
              </a:ext>
            </a:extLst>
          </p:cNvPr>
          <p:cNvSpPr/>
          <p:nvPr/>
        </p:nvSpPr>
        <p:spPr>
          <a:xfrm>
            <a:off x="3179298" y="2000803"/>
            <a:ext cx="131298" cy="1266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10C557-16F2-F764-8E8D-58DCA75A8A9E}"/>
              </a:ext>
            </a:extLst>
          </p:cNvPr>
          <p:cNvSpPr/>
          <p:nvPr/>
        </p:nvSpPr>
        <p:spPr>
          <a:xfrm>
            <a:off x="3244947" y="2641421"/>
            <a:ext cx="131298" cy="1266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1C273502-4E21-E739-72B1-2834A1C7FABD}"/>
              </a:ext>
            </a:extLst>
          </p:cNvPr>
          <p:cNvSpPr/>
          <p:nvPr/>
        </p:nvSpPr>
        <p:spPr>
          <a:xfrm>
            <a:off x="5219114" y="1645920"/>
            <a:ext cx="1603717" cy="1505243"/>
          </a:xfrm>
          <a:custGeom>
            <a:avLst/>
            <a:gdLst>
              <a:gd name="connsiteX0" fmla="*/ 196948 w 1603717"/>
              <a:gd name="connsiteY0" fmla="*/ 1505243 h 1505243"/>
              <a:gd name="connsiteX1" fmla="*/ 323557 w 1603717"/>
              <a:gd name="connsiteY1" fmla="*/ 872197 h 1505243"/>
              <a:gd name="connsiteX2" fmla="*/ 0 w 1603717"/>
              <a:gd name="connsiteY2" fmla="*/ 267286 h 1505243"/>
              <a:gd name="connsiteX3" fmla="*/ 717452 w 1603717"/>
              <a:gd name="connsiteY3" fmla="*/ 436098 h 1505243"/>
              <a:gd name="connsiteX4" fmla="*/ 998806 w 1603717"/>
              <a:gd name="connsiteY4" fmla="*/ 0 h 1505243"/>
              <a:gd name="connsiteX5" fmla="*/ 1603717 w 1603717"/>
              <a:gd name="connsiteY5" fmla="*/ 281354 h 1505243"/>
              <a:gd name="connsiteX6" fmla="*/ 998806 w 1603717"/>
              <a:gd name="connsiteY6" fmla="*/ 464234 h 1505243"/>
              <a:gd name="connsiteX7" fmla="*/ 1434904 w 1603717"/>
              <a:gd name="connsiteY7" fmla="*/ 970671 h 150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3717" h="1505243">
                <a:moveTo>
                  <a:pt x="196948" y="1505243"/>
                </a:moveTo>
                <a:lnTo>
                  <a:pt x="323557" y="872197"/>
                </a:lnTo>
                <a:lnTo>
                  <a:pt x="0" y="267286"/>
                </a:lnTo>
                <a:lnTo>
                  <a:pt x="717452" y="436098"/>
                </a:lnTo>
                <a:lnTo>
                  <a:pt x="998806" y="0"/>
                </a:lnTo>
                <a:lnTo>
                  <a:pt x="1603717" y="281354"/>
                </a:lnTo>
                <a:lnTo>
                  <a:pt x="998806" y="464234"/>
                </a:lnTo>
                <a:lnTo>
                  <a:pt x="1434904" y="970671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DD2F55-622E-FFA4-B030-7FAB3C944746}"/>
              </a:ext>
            </a:extLst>
          </p:cNvPr>
          <p:cNvSpPr/>
          <p:nvPr/>
        </p:nvSpPr>
        <p:spPr>
          <a:xfrm>
            <a:off x="5364481" y="3087858"/>
            <a:ext cx="131298" cy="1266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6388AEC-2174-5CDA-DA0D-688AE477930B}"/>
              </a:ext>
            </a:extLst>
          </p:cNvPr>
          <p:cNvSpPr/>
          <p:nvPr/>
        </p:nvSpPr>
        <p:spPr>
          <a:xfrm>
            <a:off x="5495779" y="2458326"/>
            <a:ext cx="131298" cy="1266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82EDCE8-110F-1BD1-8D62-F2650F8FFE75}"/>
              </a:ext>
            </a:extLst>
          </p:cNvPr>
          <p:cNvSpPr/>
          <p:nvPr/>
        </p:nvSpPr>
        <p:spPr>
          <a:xfrm>
            <a:off x="5130019" y="1861088"/>
            <a:ext cx="131298" cy="1266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007BB24-A1C2-0178-581C-1CD1E0D33DC9}"/>
              </a:ext>
            </a:extLst>
          </p:cNvPr>
          <p:cNvSpPr/>
          <p:nvPr/>
        </p:nvSpPr>
        <p:spPr>
          <a:xfrm>
            <a:off x="5889674" y="2016792"/>
            <a:ext cx="131298" cy="1266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BBB4FD-48DE-B1AB-6D22-803642CF80D8}"/>
              </a:ext>
            </a:extLst>
          </p:cNvPr>
          <p:cNvSpPr/>
          <p:nvPr/>
        </p:nvSpPr>
        <p:spPr>
          <a:xfrm>
            <a:off x="6128828" y="1600410"/>
            <a:ext cx="131298" cy="1266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F16ED3A-F7B1-D321-46EA-78A036362EB5}"/>
              </a:ext>
            </a:extLst>
          </p:cNvPr>
          <p:cNvSpPr/>
          <p:nvPr/>
        </p:nvSpPr>
        <p:spPr>
          <a:xfrm>
            <a:off x="6785318" y="1843713"/>
            <a:ext cx="131298" cy="1266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929977-A9E4-8B56-9730-48A0FB15EAFD}"/>
              </a:ext>
            </a:extLst>
          </p:cNvPr>
          <p:cNvSpPr/>
          <p:nvPr/>
        </p:nvSpPr>
        <p:spPr>
          <a:xfrm>
            <a:off x="6586808" y="2548809"/>
            <a:ext cx="131298" cy="1266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257CF04-4486-8E32-3342-4648CD5D4259}"/>
              </a:ext>
            </a:extLst>
          </p:cNvPr>
          <p:cNvSpPr/>
          <p:nvPr/>
        </p:nvSpPr>
        <p:spPr>
          <a:xfrm>
            <a:off x="6192131" y="2053134"/>
            <a:ext cx="131298" cy="1266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37A1EFF-A354-40FA-2859-6D1EA59609BF}"/>
                  </a:ext>
                </a:extLst>
              </p:cNvPr>
              <p:cNvSpPr txBox="1"/>
              <p:nvPr/>
            </p:nvSpPr>
            <p:spPr>
              <a:xfrm>
                <a:off x="2158092" y="132341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37A1EFF-A354-40FA-2859-6D1EA5960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92" y="1323411"/>
                <a:ext cx="181140" cy="276999"/>
              </a:xfrm>
              <a:prstGeom prst="rect">
                <a:avLst/>
              </a:prstGeom>
              <a:blipFill>
                <a:blip r:embed="rId2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AC1DC9E-774A-3580-922C-FF91A0184E66}"/>
                  </a:ext>
                </a:extLst>
              </p:cNvPr>
              <p:cNvSpPr txBox="1"/>
              <p:nvPr/>
            </p:nvSpPr>
            <p:spPr>
              <a:xfrm>
                <a:off x="2996594" y="132341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AC1DC9E-774A-3580-922C-FF91A0184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594" y="1323410"/>
                <a:ext cx="181140" cy="276999"/>
              </a:xfrm>
              <a:prstGeom prst="rect">
                <a:avLst/>
              </a:prstGeom>
              <a:blipFill>
                <a:blip r:embed="rId3"/>
                <a:stretch>
                  <a:fillRect l="-33333" r="-26667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A0AE2C-B0BD-E8F3-383A-E46DB264D9AE}"/>
                  </a:ext>
                </a:extLst>
              </p:cNvPr>
              <p:cNvSpPr txBox="1"/>
              <p:nvPr/>
            </p:nvSpPr>
            <p:spPr>
              <a:xfrm>
                <a:off x="3906308" y="1323409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A0AE2C-B0BD-E8F3-383A-E46DB264D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308" y="1323409"/>
                <a:ext cx="181140" cy="276999"/>
              </a:xfrm>
              <a:prstGeom prst="rect">
                <a:avLst/>
              </a:prstGeom>
              <a:blipFill>
                <a:blip r:embed="rId4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E2D87D3-32DF-F698-AC4B-66E1D0A7EEA8}"/>
                  </a:ext>
                </a:extLst>
              </p:cNvPr>
              <p:cNvSpPr txBox="1"/>
              <p:nvPr/>
            </p:nvSpPr>
            <p:spPr>
              <a:xfrm>
                <a:off x="4835119" y="1323409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E2D87D3-32DF-F698-AC4B-66E1D0A7E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119" y="1323409"/>
                <a:ext cx="181140" cy="276999"/>
              </a:xfrm>
              <a:prstGeom prst="rect">
                <a:avLst/>
              </a:prstGeom>
              <a:blipFill>
                <a:blip r:embed="rId5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067920B-C70D-117F-9A80-E9AFA24385E5}"/>
                  </a:ext>
                </a:extLst>
              </p:cNvPr>
              <p:cNvSpPr txBox="1"/>
              <p:nvPr/>
            </p:nvSpPr>
            <p:spPr>
              <a:xfrm>
                <a:off x="5706970" y="1336689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067920B-C70D-117F-9A80-E9AFA2438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970" y="1336689"/>
                <a:ext cx="181140" cy="276999"/>
              </a:xfrm>
              <a:prstGeom prst="rect">
                <a:avLst/>
              </a:prstGeom>
              <a:blipFill>
                <a:blip r:embed="rId6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283D575-157A-17FB-E8B9-C725EA325C1C}"/>
                  </a:ext>
                </a:extLst>
              </p:cNvPr>
              <p:cNvSpPr txBox="1"/>
              <p:nvPr/>
            </p:nvSpPr>
            <p:spPr>
              <a:xfrm>
                <a:off x="6604178" y="133668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283D575-157A-17FB-E8B9-C725EA325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178" y="1336688"/>
                <a:ext cx="181140" cy="276999"/>
              </a:xfrm>
              <a:prstGeom prst="rect">
                <a:avLst/>
              </a:prstGeom>
              <a:blipFill>
                <a:blip r:embed="rId7"/>
                <a:stretch>
                  <a:fillRect l="-25000" r="-31250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E4458A-9198-7BBD-FAD5-946DDD2357A3}"/>
                  </a:ext>
                </a:extLst>
              </p:cNvPr>
              <p:cNvSpPr txBox="1"/>
              <p:nvPr/>
            </p:nvSpPr>
            <p:spPr>
              <a:xfrm>
                <a:off x="5710889" y="2801903"/>
                <a:ext cx="6826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E4458A-9198-7BBD-FAD5-946DDD235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889" y="2801903"/>
                <a:ext cx="682687" cy="553998"/>
              </a:xfrm>
              <a:prstGeom prst="rect">
                <a:avLst/>
              </a:prstGeom>
              <a:blipFill>
                <a:blip r:embed="rId8"/>
                <a:stretch>
                  <a:fillRect l="-7273" r="-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46B21E7-9988-A25F-F7C4-B620BA5DE34E}"/>
                  </a:ext>
                </a:extLst>
              </p:cNvPr>
              <p:cNvSpPr txBox="1"/>
              <p:nvPr/>
            </p:nvSpPr>
            <p:spPr>
              <a:xfrm>
                <a:off x="2600361" y="2810859"/>
                <a:ext cx="68800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46B21E7-9988-A25F-F7C4-B620BA5DE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61" y="2810859"/>
                <a:ext cx="688009" cy="553998"/>
              </a:xfrm>
              <a:prstGeom prst="rect">
                <a:avLst/>
              </a:prstGeom>
              <a:blipFill>
                <a:blip r:embed="rId9"/>
                <a:stretch>
                  <a:fillRect l="-7273" r="-90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310E0816-C67A-89CB-F920-FAEED6F17F68}"/>
              </a:ext>
            </a:extLst>
          </p:cNvPr>
          <p:cNvSpPr/>
          <p:nvPr/>
        </p:nvSpPr>
        <p:spPr>
          <a:xfrm>
            <a:off x="2328203" y="2578116"/>
            <a:ext cx="131298" cy="1266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9A85134-4931-B9B2-C921-05BE35CAC8A1}"/>
                  </a:ext>
                </a:extLst>
              </p:cNvPr>
              <p:cNvSpPr txBox="1"/>
              <p:nvPr/>
            </p:nvSpPr>
            <p:spPr>
              <a:xfrm>
                <a:off x="8871119" y="1302537"/>
                <a:ext cx="627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9A85134-4931-B9B2-C921-05BE35CA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119" y="1302537"/>
                <a:ext cx="627351" cy="276999"/>
              </a:xfrm>
              <a:prstGeom prst="rect">
                <a:avLst/>
              </a:prstGeom>
              <a:blipFill>
                <a:blip r:embed="rId10"/>
                <a:stretch>
                  <a:fillRect l="-4000" r="-800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EF5B8CF-05AA-5F22-E2E4-D703F82DB7F6}"/>
                  </a:ext>
                </a:extLst>
              </p:cNvPr>
              <p:cNvSpPr txBox="1"/>
              <p:nvPr/>
            </p:nvSpPr>
            <p:spPr>
              <a:xfrm>
                <a:off x="8871118" y="1625076"/>
                <a:ext cx="627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EF5B8CF-05AA-5F22-E2E4-D703F82DB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118" y="1625076"/>
                <a:ext cx="627351" cy="276999"/>
              </a:xfrm>
              <a:prstGeom prst="rect">
                <a:avLst/>
              </a:prstGeom>
              <a:blipFill>
                <a:blip r:embed="rId11"/>
                <a:stretch>
                  <a:fillRect l="-4000" r="-8000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8A8DA7F7-3E36-C329-83B1-7750B73650C1}"/>
              </a:ext>
            </a:extLst>
          </p:cNvPr>
          <p:cNvSpPr/>
          <p:nvPr/>
        </p:nvSpPr>
        <p:spPr>
          <a:xfrm>
            <a:off x="8576692" y="1377731"/>
            <a:ext cx="131298" cy="1266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E3477D2-14C3-1064-FC9D-55B658A70279}"/>
              </a:ext>
            </a:extLst>
          </p:cNvPr>
          <p:cNvSpPr/>
          <p:nvPr/>
        </p:nvSpPr>
        <p:spPr>
          <a:xfrm>
            <a:off x="8576692" y="1700270"/>
            <a:ext cx="131298" cy="1266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4240F95-931C-91EB-0A55-996836D98F70}"/>
                  </a:ext>
                </a:extLst>
              </p:cNvPr>
              <p:cNvSpPr txBox="1"/>
              <p:nvPr/>
            </p:nvSpPr>
            <p:spPr>
              <a:xfrm>
                <a:off x="8540024" y="2140844"/>
                <a:ext cx="113832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4240F95-931C-91EB-0A55-996836D9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024" y="2140844"/>
                <a:ext cx="1138325" cy="289182"/>
              </a:xfrm>
              <a:prstGeom prst="rect">
                <a:avLst/>
              </a:prstGeom>
              <a:blipFill>
                <a:blip r:embed="rId12"/>
                <a:stretch>
                  <a:fillRect l="-2198" r="-3297" b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45CD212-BFA6-EC5C-076D-05382602FAF4}"/>
                  </a:ext>
                </a:extLst>
              </p:cNvPr>
              <p:cNvSpPr txBox="1"/>
              <p:nvPr/>
            </p:nvSpPr>
            <p:spPr>
              <a:xfrm>
                <a:off x="8540024" y="2521631"/>
                <a:ext cx="113832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45CD212-BFA6-EC5C-076D-05382602F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024" y="2521631"/>
                <a:ext cx="1138325" cy="289182"/>
              </a:xfrm>
              <a:prstGeom prst="rect">
                <a:avLst/>
              </a:prstGeom>
              <a:blipFill>
                <a:blip r:embed="rId13"/>
                <a:stretch>
                  <a:fillRect l="-2198" r="-3297" b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5C851A49-DE70-AFD0-3729-6B9A3BA07340}"/>
              </a:ext>
            </a:extLst>
          </p:cNvPr>
          <p:cNvSpPr txBox="1"/>
          <p:nvPr/>
        </p:nvSpPr>
        <p:spPr>
          <a:xfrm>
            <a:off x="4087448" y="912370"/>
            <a:ext cx="186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Target cells</a:t>
            </a:r>
          </a:p>
        </p:txBody>
      </p:sp>
    </p:spTree>
    <p:extLst>
      <p:ext uri="{BB962C8B-B14F-4D97-AF65-F5344CB8AC3E}">
        <p14:creationId xmlns:p14="http://schemas.microsoft.com/office/powerpoint/2010/main" val="352036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Multhaup, Justus</dc:creator>
  <cp:lastModifiedBy>Multhaup, Justus</cp:lastModifiedBy>
  <cp:revision>3</cp:revision>
  <dcterms:created xsi:type="dcterms:W3CDTF">2023-06-12T13:01:42Z</dcterms:created>
  <dcterms:modified xsi:type="dcterms:W3CDTF">2023-07-09T12:48:43Z</dcterms:modified>
</cp:coreProperties>
</file>