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E89F-B771-4C25-F3BA-55216C5AC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1A9C9-438B-F6D4-DCF0-61944EFE8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673E-26C2-7284-E214-9D3822F4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5821-8A6B-FA08-DA4D-451646C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8FA5-60F8-EFE5-375F-21719827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1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69F4-5C9D-6ECC-E4FE-362A4232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8E60B-230D-7884-56CA-D49022F5E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0B911-0720-F0D3-BCDF-91EF8E73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33E2-9EC5-992F-F17A-E726E5C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5948-3AB3-9899-CC51-7E12975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0E5E6-1FF1-E571-4186-DAD190FC5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CBFB-4A4D-4436-5EAE-15D9B2A0D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AC25-DB7C-3901-D0C1-390C2CA7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7E7C-014E-B20D-7759-1C9D05E9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5003-2C7E-8229-CA53-DFF923A8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7DEA-9BD1-DE63-5B4D-32E24A89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E4AB-9A3B-AA30-D3CC-8366C624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75E1-F05C-01BB-B3C1-AFF05DD3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4FC8-1778-B750-D32D-5AF8F82F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2CEF-02FC-4B12-8574-EAD033A2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1200-2414-6D03-A968-F2981DC9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D488D-6CD2-B301-DB03-EB7D589B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23D52-CE50-EC67-E98E-CD1C8D55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5BD2-F71D-1F8F-64DA-ED5F2246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5CD5-207A-C5C5-16D7-80B15F21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FA27-6AC0-6869-093E-E54601E3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1912-5E6C-049F-9867-125F649C7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17CF0-3D2C-4894-E4E3-8739029F6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E0A69-BA87-3B9B-32C5-A5B28FDE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AF9B-3ABB-84D1-18BB-16AAF02D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7186E-64AF-CAF1-FD41-9F4E2D53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43D1-3EFA-85DF-5776-888E4DAC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2444D-0EDD-435E-38A4-3C839D5E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FB2A3-7305-1C3B-2DEE-281693E93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C1B68-A10F-BA87-2889-3DDED5416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14462-F74C-BE72-0C90-928274E24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42488-9A2F-C7EA-7E7A-483125A7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2FC08-85AC-F726-0779-5DEECD99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D2C20-CC87-C7D8-BC33-CD0772C8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2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A3E2-D13C-67E8-72A1-F3138B55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D000C-A954-83A7-6617-808069F6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F447D-0613-DDE5-CF9D-5F6421FD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7DB0F-E585-E0BB-18AA-1756CAB6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6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3644E-3740-A49D-623F-EB58A8DB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E9100-14D4-5F7D-8126-531D877F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6A59C-DC7A-37A9-856E-0E485B72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A995-E515-1A12-68A2-82B6B3A7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46E6-585C-7ACB-E30B-668E2C26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81430-8868-28E1-7712-915E1583C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943F9-A01E-ABAB-AAD8-6779609C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326AA-A6B0-1A4C-E83B-16582F6A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6802-1AB5-98AA-22A0-EE1374F2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25B3-8914-CFF4-049B-68202D3D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2CC76-8759-BA05-DD5B-7FEC1BE87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FB762-96E3-927C-D9DC-0F32AFF04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6C0BC-1C3D-DF1B-97C8-479E73EC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C5B6-01D9-97E2-810F-3392731D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B5FFB-52D6-813B-C329-E531CFC8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8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4DB14-74C0-9757-FF0C-D96FD5A2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B08F-02F0-D6F5-5679-5919AEF0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7728-3028-FCFE-562C-A08B6580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A4186-9233-6749-9C1D-FAC558BDB39D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70275-2D2D-F051-3AEF-864D8948B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5FC6A-8CF6-C63E-F17A-A9B21DB84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88053-ED02-4947-8CD9-6B28124C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12F7-1707-B721-6A5B-A5E2D5745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140DC-E4E6-27C8-EB3A-B95EDBED1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BE78D13A-91B5-9321-83AB-6B551685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332" y="573154"/>
            <a:ext cx="8867183" cy="594533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A2880-4467-2F4F-2070-D3E02BC28E47}"/>
                  </a:ext>
                </a:extLst>
              </p:cNvPr>
              <p:cNvSpPr txBox="1"/>
              <p:nvPr/>
            </p:nvSpPr>
            <p:spPr>
              <a:xfrm>
                <a:off x="9575323" y="2919469"/>
                <a:ext cx="237950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A2880-4467-2F4F-2070-D3E02BC28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323" y="2919469"/>
                <a:ext cx="237950" cy="317972"/>
              </a:xfrm>
              <a:prstGeom prst="rect">
                <a:avLst/>
              </a:prstGeom>
              <a:blipFill>
                <a:blip r:embed="rId3"/>
                <a:stretch>
                  <a:fillRect l="-42105" t="-7692" r="-3684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EC28E7-5242-B79B-FC3D-AE20890E869C}"/>
                  </a:ext>
                </a:extLst>
              </p:cNvPr>
              <p:cNvSpPr txBox="1"/>
              <p:nvPr/>
            </p:nvSpPr>
            <p:spPr>
              <a:xfrm>
                <a:off x="9712725" y="3078455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EC28E7-5242-B79B-FC3D-AE20890E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725" y="3078455"/>
                <a:ext cx="155619" cy="215444"/>
              </a:xfrm>
              <a:prstGeom prst="rect">
                <a:avLst/>
              </a:prstGeom>
              <a:blipFill>
                <a:blip r:embed="rId4"/>
                <a:stretch>
                  <a:fillRect l="-21429" r="-1428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6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Multhaup, Justus</dc:creator>
  <cp:lastModifiedBy>Multhaup, Justus</cp:lastModifiedBy>
  <cp:revision>1</cp:revision>
  <dcterms:created xsi:type="dcterms:W3CDTF">2023-07-01T05:41:09Z</dcterms:created>
  <dcterms:modified xsi:type="dcterms:W3CDTF">2023-07-01T07:49:59Z</dcterms:modified>
</cp:coreProperties>
</file>