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slideLayouts/slideLayout2.xml" ContentType="application/vnd.openxmlformats-officedocument.presentationml.slideLayout+xml"/>
  <Override PartName="/ppt/theme/theme3.xml" ContentType="application/vnd.openxmlformats-officedocument.theme+xml"/>
  <Override PartName="/ppt/slideLayouts/slideLayout3.xml" ContentType="application/vnd.openxmlformats-officedocument.presentationml.slideLayout+xml"/>
  <Override PartName="/ppt/theme/theme4.xml" ContentType="application/vnd.openxmlformats-officedocument.theme+xml"/>
  <Override PartName="/ppt/slideLayouts/slideLayout4.xml" ContentType="application/vnd.openxmlformats-officedocument.presentationml.slideLayout+xml"/>
  <Override PartName="/ppt/theme/theme5.xml" ContentType="application/vnd.openxmlformats-officedocument.theme+xml"/>
  <Override PartName="/ppt/slideLayouts/slideLayout5.xml" ContentType="application/vnd.openxmlformats-officedocument.presentationml.slideLayout+xml"/>
  <Override PartName="/ppt/theme/theme6.xml" ContentType="application/vnd.openxmlformats-officedocument.theme+xml"/>
  <Override PartName="/ppt/slideLayouts/slideLayout6.xml" ContentType="application/vnd.openxmlformats-officedocument.presentationml.slideLayout+xml"/>
  <Override PartName="/ppt/theme/theme7.xml" ContentType="application/vnd.openxmlformats-officedocument.theme+xml"/>
  <Override PartName="/ppt/slideLayouts/slideLayout7.xml" ContentType="application/vnd.openxmlformats-officedocument.presentationml.slideLayout+xml"/>
  <Override PartName="/ppt/theme/theme8.xml" ContentType="application/vnd.openxmlformats-officedocument.theme+xml"/>
  <Override PartName="/ppt/slideLayouts/slideLayout8.xml" ContentType="application/vnd.openxmlformats-officedocument.presentationml.slideLayout+xml"/>
  <Override PartName="/ppt/theme/theme9.xml" ContentType="application/vnd.openxmlformats-officedocument.theme+xml"/>
  <Override PartName="/ppt/slideLayouts/slideLayout9.xml" ContentType="application/vnd.openxmlformats-officedocument.presentationml.slideLayout+xml"/>
  <Override PartName="/ppt/theme/theme10.xml" ContentType="application/vnd.openxmlformats-officedocument.theme+xml"/>
  <Override PartName="/ppt/slideLayouts/slideLayout10.xml" ContentType="application/vnd.openxmlformats-officedocument.presentationml.slideLayout+xml"/>
  <Override PartName="/ppt/theme/theme11.xml" ContentType="application/vnd.openxmlformats-officedocument.theme+xml"/>
  <Override PartName="/ppt/slideLayouts/slideLayout11.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0" r:id="rId2"/>
    <p:sldMasterId id="2147483651" r:id="rId3"/>
    <p:sldMasterId id="2147483653" r:id="rId4"/>
    <p:sldMasterId id="2147483655" r:id="rId5"/>
    <p:sldMasterId id="2147483657" r:id="rId6"/>
    <p:sldMasterId id="2147483659" r:id="rId7"/>
    <p:sldMasterId id="2147483661" r:id="rId8"/>
    <p:sldMasterId id="2147483663" r:id="rId9"/>
    <p:sldMasterId id="2147483665" r:id="rId10"/>
    <p:sldMasterId id="2147483667" r:id="rId11"/>
    <p:sldMasterId id="2147483669" r:id="rId12"/>
  </p:sldMasterIdLst>
  <p:notesMasterIdLst>
    <p:notesMasterId r:id="rId14"/>
  </p:notesMasterIdLst>
  <p:sldIdLst>
    <p:sldId id="256" r:id="rId13"/>
  </p:sldIdLst>
  <p:sldSz cx="22412325" cy="39849425"/>
  <p:notesSz cx="9926638" cy="1435576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3997">
          <p15:clr>
            <a:srgbClr val="000000"/>
          </p15:clr>
        </p15:guide>
        <p15:guide id="2" pos="7059">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8" roundtripDataSignature="AMtx7miLewzqeXlH/mkB6CEnhYILSvbaI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p:cViewPr>
        <p:scale>
          <a:sx n="52" d="100"/>
          <a:sy n="52" d="100"/>
        </p:scale>
        <p:origin x="1368" y="-3624"/>
      </p:cViewPr>
      <p:guideLst>
        <p:guide orient="horz" pos="23997"/>
        <p:guide pos="705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1.xml"/><Relationship Id="rId18" Type="http://customschemas.google.com/relationships/presentationmetadata" Target="metadata"/><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Master" Target="slideMasters/slideMaster12.xml"/><Relationship Id="rId2" Type="http://schemas.openxmlformats.org/officeDocument/2006/relationships/slideMaster" Target="slideMasters/slideMaster2.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5" Type="http://schemas.openxmlformats.org/officeDocument/2006/relationships/slideMaster" Target="slideMasters/slideMaster5.xml"/><Relationship Id="rId10" Type="http://schemas.openxmlformats.org/officeDocument/2006/relationships/slideMaster" Target="slideMasters/slideMaster10.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notesMaster" Target="notesMasters/notesMaster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654750" y="1076675"/>
            <a:ext cx="6618075" cy="53834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92650" y="6818975"/>
            <a:ext cx="7941300" cy="646007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notes"/>
          <p:cNvSpPr txBox="1">
            <a:spLocks noGrp="1"/>
          </p:cNvSpPr>
          <p:nvPr>
            <p:ph type="body" idx="1"/>
          </p:nvPr>
        </p:nvSpPr>
        <p:spPr>
          <a:xfrm>
            <a:off x="992650" y="6818975"/>
            <a:ext cx="7941300" cy="64600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notes"/>
          <p:cNvSpPr>
            <a:spLocks noGrp="1" noRot="1" noChangeAspect="1"/>
          </p:cNvSpPr>
          <p:nvPr>
            <p:ph type="sldImg" idx="2"/>
          </p:nvPr>
        </p:nvSpPr>
        <p:spPr>
          <a:xfrm>
            <a:off x="3449638" y="1076325"/>
            <a:ext cx="3027362" cy="53832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Rubrikbild" type="title">
  <p:cSld name="TITLE">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1680925" y="12379153"/>
            <a:ext cx="19050476" cy="8541798"/>
          </a:xfrm>
          <a:prstGeom prst="rect">
            <a:avLst/>
          </a:prstGeom>
          <a:noFill/>
          <a:ln>
            <a:noFill/>
          </a:ln>
        </p:spPr>
        <p:txBody>
          <a:bodyPr spcFirstLastPara="1" wrap="square" lIns="355775" tIns="177875" rIns="355775" bIns="17787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3" name="Google Shape;13;p3"/>
          <p:cNvSpPr txBox="1">
            <a:spLocks noGrp="1"/>
          </p:cNvSpPr>
          <p:nvPr>
            <p:ph type="subTitle" idx="1"/>
          </p:nvPr>
        </p:nvSpPr>
        <p:spPr>
          <a:xfrm>
            <a:off x="3361849" y="22581341"/>
            <a:ext cx="15688628" cy="10183742"/>
          </a:xfrm>
          <a:prstGeom prst="rect">
            <a:avLst/>
          </a:prstGeom>
          <a:noFill/>
          <a:ln>
            <a:noFill/>
          </a:ln>
        </p:spPr>
        <p:txBody>
          <a:bodyPr spcFirstLastPara="1" wrap="square" lIns="355775" tIns="177875" rIns="355775" bIns="177875" anchor="t" anchorCtr="0">
            <a:noAutofit/>
          </a:bodyPr>
          <a:lstStyle>
            <a:lvl1pPr lvl="0" algn="ctr">
              <a:spcBef>
                <a:spcPts val="2500"/>
              </a:spcBef>
              <a:spcAft>
                <a:spcPts val="0"/>
              </a:spcAft>
              <a:buClr>
                <a:srgbClr val="888888"/>
              </a:buClr>
              <a:buSzPts val="12500"/>
              <a:buNone/>
              <a:defRPr>
                <a:solidFill>
                  <a:srgbClr val="888888"/>
                </a:solidFill>
              </a:defRPr>
            </a:lvl1pPr>
            <a:lvl2pPr lvl="1" algn="ctr">
              <a:spcBef>
                <a:spcPts val="2180"/>
              </a:spcBef>
              <a:spcAft>
                <a:spcPts val="0"/>
              </a:spcAft>
              <a:buClr>
                <a:srgbClr val="888888"/>
              </a:buClr>
              <a:buSzPts val="10900"/>
              <a:buNone/>
              <a:defRPr>
                <a:solidFill>
                  <a:srgbClr val="888888"/>
                </a:solidFill>
              </a:defRPr>
            </a:lvl2pPr>
            <a:lvl3pPr lvl="2" algn="ctr">
              <a:spcBef>
                <a:spcPts val="1860"/>
              </a:spcBef>
              <a:spcAft>
                <a:spcPts val="0"/>
              </a:spcAft>
              <a:buClr>
                <a:srgbClr val="888888"/>
              </a:buClr>
              <a:buSzPts val="9300"/>
              <a:buNone/>
              <a:defRPr>
                <a:solidFill>
                  <a:srgbClr val="888888"/>
                </a:solidFill>
              </a:defRPr>
            </a:lvl3pPr>
            <a:lvl4pPr lvl="3" algn="ctr">
              <a:spcBef>
                <a:spcPts val="1560"/>
              </a:spcBef>
              <a:spcAft>
                <a:spcPts val="0"/>
              </a:spcAft>
              <a:buClr>
                <a:srgbClr val="888888"/>
              </a:buClr>
              <a:buSzPts val="7800"/>
              <a:buNone/>
              <a:defRPr>
                <a:solidFill>
                  <a:srgbClr val="888888"/>
                </a:solidFill>
              </a:defRPr>
            </a:lvl4pPr>
            <a:lvl5pPr lvl="4" algn="ctr">
              <a:spcBef>
                <a:spcPts val="1560"/>
              </a:spcBef>
              <a:spcAft>
                <a:spcPts val="0"/>
              </a:spcAft>
              <a:buClr>
                <a:srgbClr val="888888"/>
              </a:buClr>
              <a:buSzPts val="7800"/>
              <a:buNone/>
              <a:defRPr>
                <a:solidFill>
                  <a:srgbClr val="888888"/>
                </a:solidFill>
              </a:defRPr>
            </a:lvl5pPr>
            <a:lvl6pPr lvl="5" algn="ctr">
              <a:spcBef>
                <a:spcPts val="1560"/>
              </a:spcBef>
              <a:spcAft>
                <a:spcPts val="0"/>
              </a:spcAft>
              <a:buClr>
                <a:srgbClr val="888888"/>
              </a:buClr>
              <a:buSzPts val="7800"/>
              <a:buNone/>
              <a:defRPr>
                <a:solidFill>
                  <a:srgbClr val="888888"/>
                </a:solidFill>
              </a:defRPr>
            </a:lvl6pPr>
            <a:lvl7pPr lvl="6" algn="ctr">
              <a:spcBef>
                <a:spcPts val="1560"/>
              </a:spcBef>
              <a:spcAft>
                <a:spcPts val="0"/>
              </a:spcAft>
              <a:buClr>
                <a:srgbClr val="888888"/>
              </a:buClr>
              <a:buSzPts val="7800"/>
              <a:buNone/>
              <a:defRPr>
                <a:solidFill>
                  <a:srgbClr val="888888"/>
                </a:solidFill>
              </a:defRPr>
            </a:lvl7pPr>
            <a:lvl8pPr lvl="7" algn="ctr">
              <a:spcBef>
                <a:spcPts val="1560"/>
              </a:spcBef>
              <a:spcAft>
                <a:spcPts val="0"/>
              </a:spcAft>
              <a:buClr>
                <a:srgbClr val="888888"/>
              </a:buClr>
              <a:buSzPts val="7800"/>
              <a:buNone/>
              <a:defRPr>
                <a:solidFill>
                  <a:srgbClr val="888888"/>
                </a:solidFill>
              </a:defRPr>
            </a:lvl8pPr>
            <a:lvl9pPr lvl="8" algn="ctr">
              <a:spcBef>
                <a:spcPts val="1560"/>
              </a:spcBef>
              <a:spcAft>
                <a:spcPts val="0"/>
              </a:spcAft>
              <a:buClr>
                <a:srgbClr val="888888"/>
              </a:buClr>
              <a:buSzPts val="7800"/>
              <a:buNone/>
              <a:defRPr>
                <a:solidFill>
                  <a:srgbClr val="888888"/>
                </a:solidFill>
              </a:defRPr>
            </a:lvl9pPr>
          </a:lstStyle>
          <a:p>
            <a:endParaRPr/>
          </a:p>
        </p:txBody>
      </p:sp>
      <p:sp>
        <p:nvSpPr>
          <p:cNvPr id="14" name="Google Shape;14;p3"/>
          <p:cNvSpPr txBox="1">
            <a:spLocks noGrp="1"/>
          </p:cNvSpPr>
          <p:nvPr>
            <p:ph type="dt" idx="10"/>
          </p:nvPr>
        </p:nvSpPr>
        <p:spPr>
          <a:xfrm>
            <a:off x="1120775" y="36934775"/>
            <a:ext cx="5229225" cy="2120900"/>
          </a:xfrm>
          <a:prstGeom prst="rect">
            <a:avLst/>
          </a:prstGeom>
          <a:noFill/>
          <a:ln>
            <a:noFill/>
          </a:ln>
        </p:spPr>
        <p:txBody>
          <a:bodyPr spcFirstLastPara="1" wrap="square" lIns="355775" tIns="177875" rIns="355775" bIns="1778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3"/>
          <p:cNvSpPr txBox="1">
            <a:spLocks noGrp="1"/>
          </p:cNvSpPr>
          <p:nvPr>
            <p:ph type="ftr" idx="11"/>
          </p:nvPr>
        </p:nvSpPr>
        <p:spPr>
          <a:xfrm>
            <a:off x="7658100" y="36934775"/>
            <a:ext cx="7096125" cy="2120900"/>
          </a:xfrm>
          <a:prstGeom prst="rect">
            <a:avLst/>
          </a:prstGeom>
          <a:noFill/>
          <a:ln>
            <a:noFill/>
          </a:ln>
        </p:spPr>
        <p:txBody>
          <a:bodyPr spcFirstLastPara="1" wrap="square" lIns="355775" tIns="177875" rIns="355775" bIns="1778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3"/>
          <p:cNvSpPr txBox="1">
            <a:spLocks noGrp="1"/>
          </p:cNvSpPr>
          <p:nvPr>
            <p:ph type="sldNum" idx="12"/>
          </p:nvPr>
        </p:nvSpPr>
        <p:spPr>
          <a:xfrm>
            <a:off x="16062325" y="36934775"/>
            <a:ext cx="5229225" cy="2120900"/>
          </a:xfrm>
          <a:prstGeom prst="rect">
            <a:avLst/>
          </a:prstGeom>
          <a:noFill/>
          <a:ln>
            <a:noFill/>
          </a:ln>
        </p:spPr>
        <p:txBody>
          <a:bodyPr spcFirstLastPara="1" wrap="square" lIns="355775" tIns="177875" rIns="355775" bIns="177875" anchor="ctr" anchorCtr="0">
            <a:noAutofit/>
          </a:bodyPr>
          <a:lstStyle>
            <a:lvl1pPr marL="0" marR="0" lvl="0" indent="0" algn="r">
              <a:lnSpc>
                <a:spcPct val="100000"/>
              </a:lnSpc>
              <a:spcBef>
                <a:spcPts val="0"/>
              </a:spcBef>
              <a:spcAft>
                <a:spcPts val="0"/>
              </a:spcAft>
              <a:buClr>
                <a:srgbClr val="898989"/>
              </a:buClr>
              <a:buSzPts val="4700"/>
              <a:buFont typeface="Arial"/>
              <a:buNone/>
              <a:defRPr sz="4700" b="0" i="0" u="none" strike="noStrike" cap="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4700"/>
              <a:buFont typeface="Arial"/>
              <a:buNone/>
              <a:defRPr sz="4700" b="0" i="0" u="none" strike="noStrike" cap="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4700"/>
              <a:buFont typeface="Arial"/>
              <a:buNone/>
              <a:defRPr sz="4700" b="0" i="0" u="none" strike="noStrike" cap="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4700"/>
              <a:buFont typeface="Arial"/>
              <a:buNone/>
              <a:defRPr sz="4700" b="0" i="0" u="none" strike="noStrike" cap="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4700"/>
              <a:buFont typeface="Arial"/>
              <a:buNone/>
              <a:defRPr sz="4700" b="0" i="0" u="none" strike="noStrike" cap="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4700"/>
              <a:buFont typeface="Arial"/>
              <a:buNone/>
              <a:defRPr sz="4700" b="0" i="0" u="none" strike="noStrike" cap="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4700"/>
              <a:buFont typeface="Arial"/>
              <a:buNone/>
              <a:defRPr sz="4700" b="0" i="0" u="none" strike="noStrike" cap="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4700"/>
              <a:buFont typeface="Arial"/>
              <a:buNone/>
              <a:defRPr sz="4700" b="0" i="0" u="none" strike="noStrike" cap="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4700"/>
              <a:buFont typeface="Arial"/>
              <a:buNone/>
              <a:defRPr sz="47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‹Nr.›</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Rubrik och lodrät text" type="vertTx">
  <p:cSld name="VERTICAL_TEXT">
    <p:spTree>
      <p:nvGrpSpPr>
        <p:cNvPr id="1" name="Shape 128"/>
        <p:cNvGrpSpPr/>
        <p:nvPr/>
      </p:nvGrpSpPr>
      <p:grpSpPr>
        <a:xfrm>
          <a:off x="0" y="0"/>
          <a:ext cx="0" cy="0"/>
          <a:chOff x="0" y="0"/>
          <a:chExt cx="0" cy="0"/>
        </a:xfrm>
      </p:grpSpPr>
      <p:sp>
        <p:nvSpPr>
          <p:cNvPr id="129" name="Google Shape;129;p22"/>
          <p:cNvSpPr txBox="1">
            <a:spLocks noGrp="1"/>
          </p:cNvSpPr>
          <p:nvPr>
            <p:ph type="title"/>
          </p:nvPr>
        </p:nvSpPr>
        <p:spPr>
          <a:xfrm>
            <a:off x="1120775" y="1595437"/>
            <a:ext cx="20170775" cy="6642100"/>
          </a:xfrm>
          <a:prstGeom prst="rect">
            <a:avLst/>
          </a:prstGeom>
          <a:noFill/>
          <a:ln>
            <a:noFill/>
          </a:ln>
        </p:spPr>
        <p:txBody>
          <a:bodyPr spcFirstLastPara="1" wrap="square" lIns="355775" tIns="177875" rIns="355775" bIns="17787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30" name="Google Shape;130;p22"/>
          <p:cNvSpPr txBox="1">
            <a:spLocks noGrp="1"/>
          </p:cNvSpPr>
          <p:nvPr>
            <p:ph type="body" idx="1"/>
          </p:nvPr>
        </p:nvSpPr>
        <p:spPr>
          <a:xfrm rot="5400000">
            <a:off x="-1943100" y="12361862"/>
            <a:ext cx="26298525" cy="20170775"/>
          </a:xfrm>
          <a:prstGeom prst="rect">
            <a:avLst/>
          </a:prstGeom>
          <a:noFill/>
          <a:ln>
            <a:noFill/>
          </a:ln>
        </p:spPr>
        <p:txBody>
          <a:bodyPr spcFirstLastPara="1" wrap="square" lIns="355775" tIns="177875" rIns="355775" bIns="177875"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1" name="Google Shape;131;p22"/>
          <p:cNvSpPr txBox="1">
            <a:spLocks noGrp="1"/>
          </p:cNvSpPr>
          <p:nvPr>
            <p:ph type="dt" idx="10"/>
          </p:nvPr>
        </p:nvSpPr>
        <p:spPr>
          <a:xfrm>
            <a:off x="1120775" y="36934775"/>
            <a:ext cx="5229225" cy="2120900"/>
          </a:xfrm>
          <a:prstGeom prst="rect">
            <a:avLst/>
          </a:prstGeom>
          <a:noFill/>
          <a:ln>
            <a:noFill/>
          </a:ln>
        </p:spPr>
        <p:txBody>
          <a:bodyPr spcFirstLastPara="1" wrap="square" lIns="355775" tIns="177875" rIns="355775" bIns="1778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22"/>
          <p:cNvSpPr txBox="1">
            <a:spLocks noGrp="1"/>
          </p:cNvSpPr>
          <p:nvPr>
            <p:ph type="ftr" idx="11"/>
          </p:nvPr>
        </p:nvSpPr>
        <p:spPr>
          <a:xfrm>
            <a:off x="7658100" y="36934775"/>
            <a:ext cx="7096125" cy="2120900"/>
          </a:xfrm>
          <a:prstGeom prst="rect">
            <a:avLst/>
          </a:prstGeom>
          <a:noFill/>
          <a:ln>
            <a:noFill/>
          </a:ln>
        </p:spPr>
        <p:txBody>
          <a:bodyPr spcFirstLastPara="1" wrap="square" lIns="355775" tIns="177875" rIns="355775" bIns="1778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3" name="Google Shape;133;p22"/>
          <p:cNvSpPr txBox="1">
            <a:spLocks noGrp="1"/>
          </p:cNvSpPr>
          <p:nvPr>
            <p:ph type="sldNum" idx="12"/>
          </p:nvPr>
        </p:nvSpPr>
        <p:spPr>
          <a:xfrm>
            <a:off x="16062325" y="36934775"/>
            <a:ext cx="5229225" cy="2120900"/>
          </a:xfrm>
          <a:prstGeom prst="rect">
            <a:avLst/>
          </a:prstGeom>
          <a:noFill/>
          <a:ln>
            <a:noFill/>
          </a:ln>
        </p:spPr>
        <p:txBody>
          <a:bodyPr spcFirstLastPara="1" wrap="square" lIns="355775" tIns="177875" rIns="355775" bIns="177875" anchor="ctr" anchorCtr="0">
            <a:noAutofit/>
          </a:bodyPr>
          <a:lstStyle>
            <a:lvl1pPr marL="0" marR="0" lvl="0" indent="0" algn="r">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‹Nr.›</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Lodrät rubrik och text" type="vertTitleAndTx">
  <p:cSld name="VERTICAL_TITLE_AND_VERTICAL_TEXT">
    <p:spTree>
      <p:nvGrpSpPr>
        <p:cNvPr id="1" name="Shape 140"/>
        <p:cNvGrpSpPr/>
        <p:nvPr/>
      </p:nvGrpSpPr>
      <p:grpSpPr>
        <a:xfrm>
          <a:off x="0" y="0"/>
          <a:ext cx="0" cy="0"/>
          <a:chOff x="0" y="0"/>
          <a:chExt cx="0" cy="0"/>
        </a:xfrm>
      </p:grpSpPr>
      <p:sp>
        <p:nvSpPr>
          <p:cNvPr id="141" name="Google Shape;141;p24"/>
          <p:cNvSpPr txBox="1">
            <a:spLocks noGrp="1"/>
          </p:cNvSpPr>
          <p:nvPr>
            <p:ph type="title"/>
          </p:nvPr>
        </p:nvSpPr>
        <p:spPr>
          <a:xfrm rot="5400000">
            <a:off x="1769746" y="16075018"/>
            <a:ext cx="34001153" cy="5042773"/>
          </a:xfrm>
          <a:prstGeom prst="rect">
            <a:avLst/>
          </a:prstGeom>
          <a:noFill/>
          <a:ln>
            <a:noFill/>
          </a:ln>
        </p:spPr>
        <p:txBody>
          <a:bodyPr spcFirstLastPara="1" wrap="square" lIns="355775" tIns="177875" rIns="355775" bIns="17787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42" name="Google Shape;142;p24"/>
          <p:cNvSpPr txBox="1">
            <a:spLocks noGrp="1"/>
          </p:cNvSpPr>
          <p:nvPr>
            <p:ph type="body" idx="1"/>
          </p:nvPr>
        </p:nvSpPr>
        <p:spPr>
          <a:xfrm rot="5400000">
            <a:off x="-8502570" y="11219014"/>
            <a:ext cx="34001153" cy="14754781"/>
          </a:xfrm>
          <a:prstGeom prst="rect">
            <a:avLst/>
          </a:prstGeom>
          <a:noFill/>
          <a:ln>
            <a:noFill/>
          </a:ln>
        </p:spPr>
        <p:txBody>
          <a:bodyPr spcFirstLastPara="1" wrap="square" lIns="355775" tIns="177875" rIns="355775" bIns="177875"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3" name="Google Shape;143;p24"/>
          <p:cNvSpPr txBox="1">
            <a:spLocks noGrp="1"/>
          </p:cNvSpPr>
          <p:nvPr>
            <p:ph type="dt" idx="10"/>
          </p:nvPr>
        </p:nvSpPr>
        <p:spPr>
          <a:xfrm>
            <a:off x="1120775" y="36934775"/>
            <a:ext cx="5229225" cy="2120900"/>
          </a:xfrm>
          <a:prstGeom prst="rect">
            <a:avLst/>
          </a:prstGeom>
          <a:noFill/>
          <a:ln>
            <a:noFill/>
          </a:ln>
        </p:spPr>
        <p:txBody>
          <a:bodyPr spcFirstLastPara="1" wrap="square" lIns="355775" tIns="177875" rIns="355775" bIns="1778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4" name="Google Shape;144;p24"/>
          <p:cNvSpPr txBox="1">
            <a:spLocks noGrp="1"/>
          </p:cNvSpPr>
          <p:nvPr>
            <p:ph type="ftr" idx="11"/>
          </p:nvPr>
        </p:nvSpPr>
        <p:spPr>
          <a:xfrm>
            <a:off x="7658100" y="36934775"/>
            <a:ext cx="7096125" cy="2120900"/>
          </a:xfrm>
          <a:prstGeom prst="rect">
            <a:avLst/>
          </a:prstGeom>
          <a:noFill/>
          <a:ln>
            <a:noFill/>
          </a:ln>
        </p:spPr>
        <p:txBody>
          <a:bodyPr spcFirstLastPara="1" wrap="square" lIns="355775" tIns="177875" rIns="355775" bIns="1778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5" name="Google Shape;145;p24"/>
          <p:cNvSpPr txBox="1">
            <a:spLocks noGrp="1"/>
          </p:cNvSpPr>
          <p:nvPr>
            <p:ph type="sldNum" idx="12"/>
          </p:nvPr>
        </p:nvSpPr>
        <p:spPr>
          <a:xfrm>
            <a:off x="16062325" y="36934775"/>
            <a:ext cx="5229225" cy="2120900"/>
          </a:xfrm>
          <a:prstGeom prst="rect">
            <a:avLst/>
          </a:prstGeom>
          <a:noFill/>
          <a:ln>
            <a:noFill/>
          </a:ln>
        </p:spPr>
        <p:txBody>
          <a:bodyPr spcFirstLastPara="1" wrap="square" lIns="355775" tIns="177875" rIns="355775" bIns="177875" anchor="ctr" anchorCtr="0">
            <a:noAutofit/>
          </a:bodyPr>
          <a:lstStyle>
            <a:lvl1pPr marL="0" marR="0" lvl="0" indent="0" algn="r">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‹Nr.›</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Rubrik och innehåll" type="obj">
  <p:cSld name="OBJECT">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1120775" y="1595437"/>
            <a:ext cx="20170775" cy="6642100"/>
          </a:xfrm>
          <a:prstGeom prst="rect">
            <a:avLst/>
          </a:prstGeom>
          <a:noFill/>
          <a:ln>
            <a:noFill/>
          </a:ln>
        </p:spPr>
        <p:txBody>
          <a:bodyPr spcFirstLastPara="1" wrap="square" lIns="355775" tIns="177875" rIns="355775" bIns="17787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1" name="Google Shape;31;p6"/>
          <p:cNvSpPr txBox="1">
            <a:spLocks noGrp="1"/>
          </p:cNvSpPr>
          <p:nvPr>
            <p:ph type="body" idx="1"/>
          </p:nvPr>
        </p:nvSpPr>
        <p:spPr>
          <a:xfrm>
            <a:off x="1120775" y="9297987"/>
            <a:ext cx="20170775" cy="26298525"/>
          </a:xfrm>
          <a:prstGeom prst="rect">
            <a:avLst/>
          </a:prstGeom>
          <a:noFill/>
          <a:ln>
            <a:noFill/>
          </a:ln>
        </p:spPr>
        <p:txBody>
          <a:bodyPr spcFirstLastPara="1" wrap="square" lIns="355775" tIns="177875" rIns="355775" bIns="177875"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2" name="Google Shape;32;p6"/>
          <p:cNvSpPr txBox="1">
            <a:spLocks noGrp="1"/>
          </p:cNvSpPr>
          <p:nvPr>
            <p:ph type="dt" idx="10"/>
          </p:nvPr>
        </p:nvSpPr>
        <p:spPr>
          <a:xfrm>
            <a:off x="1120775" y="36934775"/>
            <a:ext cx="5229225" cy="2120900"/>
          </a:xfrm>
          <a:prstGeom prst="rect">
            <a:avLst/>
          </a:prstGeom>
          <a:noFill/>
          <a:ln>
            <a:noFill/>
          </a:ln>
        </p:spPr>
        <p:txBody>
          <a:bodyPr spcFirstLastPara="1" wrap="square" lIns="355775" tIns="177875" rIns="355775" bIns="1778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6"/>
          <p:cNvSpPr txBox="1">
            <a:spLocks noGrp="1"/>
          </p:cNvSpPr>
          <p:nvPr>
            <p:ph type="ftr" idx="11"/>
          </p:nvPr>
        </p:nvSpPr>
        <p:spPr>
          <a:xfrm>
            <a:off x="7658100" y="36934775"/>
            <a:ext cx="7096125" cy="2120900"/>
          </a:xfrm>
          <a:prstGeom prst="rect">
            <a:avLst/>
          </a:prstGeom>
          <a:noFill/>
          <a:ln>
            <a:noFill/>
          </a:ln>
        </p:spPr>
        <p:txBody>
          <a:bodyPr spcFirstLastPara="1" wrap="square" lIns="355775" tIns="177875" rIns="355775" bIns="1778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6"/>
          <p:cNvSpPr txBox="1">
            <a:spLocks noGrp="1"/>
          </p:cNvSpPr>
          <p:nvPr>
            <p:ph type="sldNum" idx="12"/>
          </p:nvPr>
        </p:nvSpPr>
        <p:spPr>
          <a:xfrm>
            <a:off x="16062325" y="36934775"/>
            <a:ext cx="5229225" cy="2120900"/>
          </a:xfrm>
          <a:prstGeom prst="rect">
            <a:avLst/>
          </a:prstGeom>
          <a:noFill/>
          <a:ln>
            <a:noFill/>
          </a:ln>
        </p:spPr>
        <p:txBody>
          <a:bodyPr spcFirstLastPara="1" wrap="square" lIns="355775" tIns="177875" rIns="355775" bIns="177875" anchor="ctr" anchorCtr="0">
            <a:noAutofit/>
          </a:bodyPr>
          <a:lstStyle>
            <a:lvl1pPr marL="0" marR="0" lvl="0" indent="0" algn="r">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‹Nr.›</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Avsnittsrubrik" type="secHead">
  <p:cSld name="SECTION_HEADER">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1770419" y="25606948"/>
            <a:ext cx="19050476" cy="7914539"/>
          </a:xfrm>
          <a:prstGeom prst="rect">
            <a:avLst/>
          </a:prstGeom>
          <a:noFill/>
          <a:ln>
            <a:noFill/>
          </a:ln>
        </p:spPr>
        <p:txBody>
          <a:bodyPr spcFirstLastPara="1" wrap="square" lIns="355775" tIns="177875" rIns="355775" bIns="177875" anchor="t" anchorCtr="0">
            <a:noAutofit/>
          </a:bodyPr>
          <a:lstStyle>
            <a:lvl1pPr lvl="0" algn="l">
              <a:spcBef>
                <a:spcPts val="0"/>
              </a:spcBef>
              <a:spcAft>
                <a:spcPts val="0"/>
              </a:spcAft>
              <a:buSzPts val="1400"/>
              <a:buNone/>
              <a:defRPr sz="156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3" name="Google Shape;43;p8"/>
          <p:cNvSpPr txBox="1">
            <a:spLocks noGrp="1"/>
          </p:cNvSpPr>
          <p:nvPr>
            <p:ph type="body" idx="1"/>
          </p:nvPr>
        </p:nvSpPr>
        <p:spPr>
          <a:xfrm>
            <a:off x="1770419" y="16889889"/>
            <a:ext cx="19050476" cy="8717059"/>
          </a:xfrm>
          <a:prstGeom prst="rect">
            <a:avLst/>
          </a:prstGeom>
          <a:noFill/>
          <a:ln>
            <a:noFill/>
          </a:ln>
        </p:spPr>
        <p:txBody>
          <a:bodyPr spcFirstLastPara="1" wrap="square" lIns="355775" tIns="177875" rIns="355775" bIns="177875" anchor="b" anchorCtr="0">
            <a:noAutofit/>
          </a:bodyPr>
          <a:lstStyle>
            <a:lvl1pPr marL="457200" lvl="0" indent="-228600" algn="l">
              <a:spcBef>
                <a:spcPts val="1560"/>
              </a:spcBef>
              <a:spcAft>
                <a:spcPts val="0"/>
              </a:spcAft>
              <a:buClr>
                <a:srgbClr val="888888"/>
              </a:buClr>
              <a:buSzPts val="7800"/>
              <a:buNone/>
              <a:defRPr sz="7800">
                <a:solidFill>
                  <a:srgbClr val="888888"/>
                </a:solidFill>
              </a:defRPr>
            </a:lvl1pPr>
            <a:lvl2pPr marL="914400" lvl="1" indent="-228600" algn="l">
              <a:spcBef>
                <a:spcPts val="1400"/>
              </a:spcBef>
              <a:spcAft>
                <a:spcPts val="0"/>
              </a:spcAft>
              <a:buClr>
                <a:srgbClr val="888888"/>
              </a:buClr>
              <a:buSzPts val="7000"/>
              <a:buNone/>
              <a:defRPr sz="7000">
                <a:solidFill>
                  <a:srgbClr val="888888"/>
                </a:solidFill>
              </a:defRPr>
            </a:lvl2pPr>
            <a:lvl3pPr marL="1371600" lvl="2" indent="-228600" algn="l">
              <a:spcBef>
                <a:spcPts val="1240"/>
              </a:spcBef>
              <a:spcAft>
                <a:spcPts val="0"/>
              </a:spcAft>
              <a:buClr>
                <a:srgbClr val="888888"/>
              </a:buClr>
              <a:buSzPts val="6200"/>
              <a:buNone/>
              <a:defRPr sz="6200">
                <a:solidFill>
                  <a:srgbClr val="888888"/>
                </a:solidFill>
              </a:defRPr>
            </a:lvl3pPr>
            <a:lvl4pPr marL="1828800" lvl="3" indent="-228600" algn="l">
              <a:spcBef>
                <a:spcPts val="1080"/>
              </a:spcBef>
              <a:spcAft>
                <a:spcPts val="0"/>
              </a:spcAft>
              <a:buClr>
                <a:srgbClr val="888888"/>
              </a:buClr>
              <a:buSzPts val="5400"/>
              <a:buNone/>
              <a:defRPr sz="5400">
                <a:solidFill>
                  <a:srgbClr val="888888"/>
                </a:solidFill>
              </a:defRPr>
            </a:lvl4pPr>
            <a:lvl5pPr marL="2286000" lvl="4" indent="-228600" algn="l">
              <a:spcBef>
                <a:spcPts val="1080"/>
              </a:spcBef>
              <a:spcAft>
                <a:spcPts val="0"/>
              </a:spcAft>
              <a:buClr>
                <a:srgbClr val="888888"/>
              </a:buClr>
              <a:buSzPts val="5400"/>
              <a:buNone/>
              <a:defRPr sz="5400">
                <a:solidFill>
                  <a:srgbClr val="888888"/>
                </a:solidFill>
              </a:defRPr>
            </a:lvl5pPr>
            <a:lvl6pPr marL="2743200" lvl="5" indent="-228600" algn="l">
              <a:spcBef>
                <a:spcPts val="1080"/>
              </a:spcBef>
              <a:spcAft>
                <a:spcPts val="0"/>
              </a:spcAft>
              <a:buClr>
                <a:srgbClr val="888888"/>
              </a:buClr>
              <a:buSzPts val="5400"/>
              <a:buNone/>
              <a:defRPr sz="5400">
                <a:solidFill>
                  <a:srgbClr val="888888"/>
                </a:solidFill>
              </a:defRPr>
            </a:lvl6pPr>
            <a:lvl7pPr marL="3200400" lvl="6" indent="-228600" algn="l">
              <a:spcBef>
                <a:spcPts val="1080"/>
              </a:spcBef>
              <a:spcAft>
                <a:spcPts val="0"/>
              </a:spcAft>
              <a:buClr>
                <a:srgbClr val="888888"/>
              </a:buClr>
              <a:buSzPts val="5400"/>
              <a:buNone/>
              <a:defRPr sz="5400">
                <a:solidFill>
                  <a:srgbClr val="888888"/>
                </a:solidFill>
              </a:defRPr>
            </a:lvl7pPr>
            <a:lvl8pPr marL="3657600" lvl="7" indent="-228600" algn="l">
              <a:spcBef>
                <a:spcPts val="1080"/>
              </a:spcBef>
              <a:spcAft>
                <a:spcPts val="0"/>
              </a:spcAft>
              <a:buClr>
                <a:srgbClr val="888888"/>
              </a:buClr>
              <a:buSzPts val="5400"/>
              <a:buNone/>
              <a:defRPr sz="5400">
                <a:solidFill>
                  <a:srgbClr val="888888"/>
                </a:solidFill>
              </a:defRPr>
            </a:lvl8pPr>
            <a:lvl9pPr marL="4114800" lvl="8" indent="-228600" algn="l">
              <a:spcBef>
                <a:spcPts val="1080"/>
              </a:spcBef>
              <a:spcAft>
                <a:spcPts val="0"/>
              </a:spcAft>
              <a:buClr>
                <a:srgbClr val="888888"/>
              </a:buClr>
              <a:buSzPts val="5400"/>
              <a:buNone/>
              <a:defRPr sz="5400">
                <a:solidFill>
                  <a:srgbClr val="888888"/>
                </a:solidFill>
              </a:defRPr>
            </a:lvl9pPr>
          </a:lstStyle>
          <a:p>
            <a:endParaRPr/>
          </a:p>
        </p:txBody>
      </p:sp>
      <p:sp>
        <p:nvSpPr>
          <p:cNvPr id="44" name="Google Shape;44;p8"/>
          <p:cNvSpPr txBox="1">
            <a:spLocks noGrp="1"/>
          </p:cNvSpPr>
          <p:nvPr>
            <p:ph type="dt" idx="10"/>
          </p:nvPr>
        </p:nvSpPr>
        <p:spPr>
          <a:xfrm>
            <a:off x="1120775" y="36934775"/>
            <a:ext cx="5229225" cy="2120900"/>
          </a:xfrm>
          <a:prstGeom prst="rect">
            <a:avLst/>
          </a:prstGeom>
          <a:noFill/>
          <a:ln>
            <a:noFill/>
          </a:ln>
        </p:spPr>
        <p:txBody>
          <a:bodyPr spcFirstLastPara="1" wrap="square" lIns="355775" tIns="177875" rIns="355775" bIns="1778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8"/>
          <p:cNvSpPr txBox="1">
            <a:spLocks noGrp="1"/>
          </p:cNvSpPr>
          <p:nvPr>
            <p:ph type="ftr" idx="11"/>
          </p:nvPr>
        </p:nvSpPr>
        <p:spPr>
          <a:xfrm>
            <a:off x="7658100" y="36934775"/>
            <a:ext cx="7096125" cy="2120900"/>
          </a:xfrm>
          <a:prstGeom prst="rect">
            <a:avLst/>
          </a:prstGeom>
          <a:noFill/>
          <a:ln>
            <a:noFill/>
          </a:ln>
        </p:spPr>
        <p:txBody>
          <a:bodyPr spcFirstLastPara="1" wrap="square" lIns="355775" tIns="177875" rIns="355775" bIns="1778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8"/>
          <p:cNvSpPr txBox="1">
            <a:spLocks noGrp="1"/>
          </p:cNvSpPr>
          <p:nvPr>
            <p:ph type="sldNum" idx="12"/>
          </p:nvPr>
        </p:nvSpPr>
        <p:spPr>
          <a:xfrm>
            <a:off x="16062325" y="36934775"/>
            <a:ext cx="5229225" cy="2120900"/>
          </a:xfrm>
          <a:prstGeom prst="rect">
            <a:avLst/>
          </a:prstGeom>
          <a:noFill/>
          <a:ln>
            <a:noFill/>
          </a:ln>
        </p:spPr>
        <p:txBody>
          <a:bodyPr spcFirstLastPara="1" wrap="square" lIns="355775" tIns="177875" rIns="355775" bIns="177875" anchor="ctr" anchorCtr="0">
            <a:noAutofit/>
          </a:bodyPr>
          <a:lstStyle>
            <a:lvl1pPr marL="0" marR="0" lvl="0" indent="0" algn="r">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‹Nr.›</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vå innehållsdelar" type="twoObj">
  <p:cSld name="TWO_OBJECTS">
    <p:spTree>
      <p:nvGrpSpPr>
        <p:cNvPr id="1" name="Shape 53"/>
        <p:cNvGrpSpPr/>
        <p:nvPr/>
      </p:nvGrpSpPr>
      <p:grpSpPr>
        <a:xfrm>
          <a:off x="0" y="0"/>
          <a:ext cx="0" cy="0"/>
          <a:chOff x="0" y="0"/>
          <a:chExt cx="0" cy="0"/>
        </a:xfrm>
      </p:grpSpPr>
      <p:sp>
        <p:nvSpPr>
          <p:cNvPr id="54" name="Google Shape;54;p10"/>
          <p:cNvSpPr txBox="1">
            <a:spLocks noGrp="1"/>
          </p:cNvSpPr>
          <p:nvPr>
            <p:ph type="title"/>
          </p:nvPr>
        </p:nvSpPr>
        <p:spPr>
          <a:xfrm>
            <a:off x="1120775" y="1595437"/>
            <a:ext cx="20170775" cy="6642100"/>
          </a:xfrm>
          <a:prstGeom prst="rect">
            <a:avLst/>
          </a:prstGeom>
          <a:noFill/>
          <a:ln>
            <a:noFill/>
          </a:ln>
        </p:spPr>
        <p:txBody>
          <a:bodyPr spcFirstLastPara="1" wrap="square" lIns="355775" tIns="177875" rIns="355775" bIns="17787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5" name="Google Shape;55;p10"/>
          <p:cNvSpPr txBox="1">
            <a:spLocks noGrp="1"/>
          </p:cNvSpPr>
          <p:nvPr>
            <p:ph type="body" idx="1"/>
          </p:nvPr>
        </p:nvSpPr>
        <p:spPr>
          <a:xfrm>
            <a:off x="1120616" y="9298202"/>
            <a:ext cx="9898777" cy="26298779"/>
          </a:xfrm>
          <a:prstGeom prst="rect">
            <a:avLst/>
          </a:prstGeom>
          <a:noFill/>
          <a:ln>
            <a:noFill/>
          </a:ln>
        </p:spPr>
        <p:txBody>
          <a:bodyPr spcFirstLastPara="1" wrap="square" lIns="355775" tIns="177875" rIns="355775" bIns="177875" anchor="t" anchorCtr="0">
            <a:noAutofit/>
          </a:bodyPr>
          <a:lstStyle>
            <a:lvl1pPr marL="457200" lvl="0" indent="-920750" algn="l">
              <a:spcBef>
                <a:spcPts val="2180"/>
              </a:spcBef>
              <a:spcAft>
                <a:spcPts val="0"/>
              </a:spcAft>
              <a:buClr>
                <a:schemeClr val="dk1"/>
              </a:buClr>
              <a:buSzPts val="10900"/>
              <a:buChar char="•"/>
              <a:defRPr sz="10900"/>
            </a:lvl1pPr>
            <a:lvl2pPr marL="914400" lvl="1" indent="-819150" algn="l">
              <a:spcBef>
                <a:spcPts val="1860"/>
              </a:spcBef>
              <a:spcAft>
                <a:spcPts val="0"/>
              </a:spcAft>
              <a:buClr>
                <a:schemeClr val="dk1"/>
              </a:buClr>
              <a:buSzPts val="9300"/>
              <a:buChar char="–"/>
              <a:defRPr sz="9300"/>
            </a:lvl2pPr>
            <a:lvl3pPr marL="1371600" lvl="2" indent="-723900" algn="l">
              <a:spcBef>
                <a:spcPts val="1560"/>
              </a:spcBef>
              <a:spcAft>
                <a:spcPts val="0"/>
              </a:spcAft>
              <a:buClr>
                <a:schemeClr val="dk1"/>
              </a:buClr>
              <a:buSzPts val="7800"/>
              <a:buChar char="•"/>
              <a:defRPr sz="7800"/>
            </a:lvl3pPr>
            <a:lvl4pPr marL="1828800" lvl="3" indent="-673100" algn="l">
              <a:spcBef>
                <a:spcPts val="1400"/>
              </a:spcBef>
              <a:spcAft>
                <a:spcPts val="0"/>
              </a:spcAft>
              <a:buClr>
                <a:schemeClr val="dk1"/>
              </a:buClr>
              <a:buSzPts val="7000"/>
              <a:buChar char="–"/>
              <a:defRPr sz="7000"/>
            </a:lvl4pPr>
            <a:lvl5pPr marL="2286000" lvl="4" indent="-673100" algn="l">
              <a:spcBef>
                <a:spcPts val="1400"/>
              </a:spcBef>
              <a:spcAft>
                <a:spcPts val="0"/>
              </a:spcAft>
              <a:buClr>
                <a:schemeClr val="dk1"/>
              </a:buClr>
              <a:buSzPts val="7000"/>
              <a:buChar char="»"/>
              <a:defRPr sz="7000"/>
            </a:lvl5pPr>
            <a:lvl6pPr marL="2743200" lvl="5" indent="-673100" algn="l">
              <a:spcBef>
                <a:spcPts val="1400"/>
              </a:spcBef>
              <a:spcAft>
                <a:spcPts val="0"/>
              </a:spcAft>
              <a:buClr>
                <a:schemeClr val="dk1"/>
              </a:buClr>
              <a:buSzPts val="7000"/>
              <a:buChar char="•"/>
              <a:defRPr sz="7000"/>
            </a:lvl6pPr>
            <a:lvl7pPr marL="3200400" lvl="6" indent="-673100" algn="l">
              <a:spcBef>
                <a:spcPts val="1400"/>
              </a:spcBef>
              <a:spcAft>
                <a:spcPts val="0"/>
              </a:spcAft>
              <a:buClr>
                <a:schemeClr val="dk1"/>
              </a:buClr>
              <a:buSzPts val="7000"/>
              <a:buChar char="•"/>
              <a:defRPr sz="7000"/>
            </a:lvl7pPr>
            <a:lvl8pPr marL="3657600" lvl="7" indent="-673100" algn="l">
              <a:spcBef>
                <a:spcPts val="1400"/>
              </a:spcBef>
              <a:spcAft>
                <a:spcPts val="0"/>
              </a:spcAft>
              <a:buClr>
                <a:schemeClr val="dk1"/>
              </a:buClr>
              <a:buSzPts val="7000"/>
              <a:buChar char="•"/>
              <a:defRPr sz="7000"/>
            </a:lvl8pPr>
            <a:lvl9pPr marL="4114800" lvl="8" indent="-673100" algn="l">
              <a:spcBef>
                <a:spcPts val="1400"/>
              </a:spcBef>
              <a:spcAft>
                <a:spcPts val="0"/>
              </a:spcAft>
              <a:buClr>
                <a:schemeClr val="dk1"/>
              </a:buClr>
              <a:buSzPts val="7000"/>
              <a:buChar char="•"/>
              <a:defRPr sz="7000"/>
            </a:lvl9pPr>
          </a:lstStyle>
          <a:p>
            <a:endParaRPr/>
          </a:p>
        </p:txBody>
      </p:sp>
      <p:sp>
        <p:nvSpPr>
          <p:cNvPr id="56" name="Google Shape;56;p10"/>
          <p:cNvSpPr txBox="1">
            <a:spLocks noGrp="1"/>
          </p:cNvSpPr>
          <p:nvPr>
            <p:ph type="body" idx="2"/>
          </p:nvPr>
        </p:nvSpPr>
        <p:spPr>
          <a:xfrm>
            <a:off x="11392932" y="9298202"/>
            <a:ext cx="9898777" cy="26298779"/>
          </a:xfrm>
          <a:prstGeom prst="rect">
            <a:avLst/>
          </a:prstGeom>
          <a:noFill/>
          <a:ln>
            <a:noFill/>
          </a:ln>
        </p:spPr>
        <p:txBody>
          <a:bodyPr spcFirstLastPara="1" wrap="square" lIns="355775" tIns="177875" rIns="355775" bIns="177875" anchor="t" anchorCtr="0">
            <a:noAutofit/>
          </a:bodyPr>
          <a:lstStyle>
            <a:lvl1pPr marL="457200" lvl="0" indent="-920750" algn="l">
              <a:spcBef>
                <a:spcPts val="2180"/>
              </a:spcBef>
              <a:spcAft>
                <a:spcPts val="0"/>
              </a:spcAft>
              <a:buClr>
                <a:schemeClr val="dk1"/>
              </a:buClr>
              <a:buSzPts val="10900"/>
              <a:buChar char="•"/>
              <a:defRPr sz="10900"/>
            </a:lvl1pPr>
            <a:lvl2pPr marL="914400" lvl="1" indent="-819150" algn="l">
              <a:spcBef>
                <a:spcPts val="1860"/>
              </a:spcBef>
              <a:spcAft>
                <a:spcPts val="0"/>
              </a:spcAft>
              <a:buClr>
                <a:schemeClr val="dk1"/>
              </a:buClr>
              <a:buSzPts val="9300"/>
              <a:buChar char="–"/>
              <a:defRPr sz="9300"/>
            </a:lvl2pPr>
            <a:lvl3pPr marL="1371600" lvl="2" indent="-723900" algn="l">
              <a:spcBef>
                <a:spcPts val="1560"/>
              </a:spcBef>
              <a:spcAft>
                <a:spcPts val="0"/>
              </a:spcAft>
              <a:buClr>
                <a:schemeClr val="dk1"/>
              </a:buClr>
              <a:buSzPts val="7800"/>
              <a:buChar char="•"/>
              <a:defRPr sz="7800"/>
            </a:lvl3pPr>
            <a:lvl4pPr marL="1828800" lvl="3" indent="-673100" algn="l">
              <a:spcBef>
                <a:spcPts val="1400"/>
              </a:spcBef>
              <a:spcAft>
                <a:spcPts val="0"/>
              </a:spcAft>
              <a:buClr>
                <a:schemeClr val="dk1"/>
              </a:buClr>
              <a:buSzPts val="7000"/>
              <a:buChar char="–"/>
              <a:defRPr sz="7000"/>
            </a:lvl4pPr>
            <a:lvl5pPr marL="2286000" lvl="4" indent="-673100" algn="l">
              <a:spcBef>
                <a:spcPts val="1400"/>
              </a:spcBef>
              <a:spcAft>
                <a:spcPts val="0"/>
              </a:spcAft>
              <a:buClr>
                <a:schemeClr val="dk1"/>
              </a:buClr>
              <a:buSzPts val="7000"/>
              <a:buChar char="»"/>
              <a:defRPr sz="7000"/>
            </a:lvl5pPr>
            <a:lvl6pPr marL="2743200" lvl="5" indent="-673100" algn="l">
              <a:spcBef>
                <a:spcPts val="1400"/>
              </a:spcBef>
              <a:spcAft>
                <a:spcPts val="0"/>
              </a:spcAft>
              <a:buClr>
                <a:schemeClr val="dk1"/>
              </a:buClr>
              <a:buSzPts val="7000"/>
              <a:buChar char="•"/>
              <a:defRPr sz="7000"/>
            </a:lvl6pPr>
            <a:lvl7pPr marL="3200400" lvl="6" indent="-673100" algn="l">
              <a:spcBef>
                <a:spcPts val="1400"/>
              </a:spcBef>
              <a:spcAft>
                <a:spcPts val="0"/>
              </a:spcAft>
              <a:buClr>
                <a:schemeClr val="dk1"/>
              </a:buClr>
              <a:buSzPts val="7000"/>
              <a:buChar char="•"/>
              <a:defRPr sz="7000"/>
            </a:lvl7pPr>
            <a:lvl8pPr marL="3657600" lvl="7" indent="-673100" algn="l">
              <a:spcBef>
                <a:spcPts val="1400"/>
              </a:spcBef>
              <a:spcAft>
                <a:spcPts val="0"/>
              </a:spcAft>
              <a:buClr>
                <a:schemeClr val="dk1"/>
              </a:buClr>
              <a:buSzPts val="7000"/>
              <a:buChar char="•"/>
              <a:defRPr sz="7000"/>
            </a:lvl8pPr>
            <a:lvl9pPr marL="4114800" lvl="8" indent="-673100" algn="l">
              <a:spcBef>
                <a:spcPts val="1400"/>
              </a:spcBef>
              <a:spcAft>
                <a:spcPts val="0"/>
              </a:spcAft>
              <a:buClr>
                <a:schemeClr val="dk1"/>
              </a:buClr>
              <a:buSzPts val="7000"/>
              <a:buChar char="•"/>
              <a:defRPr sz="7000"/>
            </a:lvl9pPr>
          </a:lstStyle>
          <a:p>
            <a:endParaRPr/>
          </a:p>
        </p:txBody>
      </p:sp>
      <p:sp>
        <p:nvSpPr>
          <p:cNvPr id="57" name="Google Shape;57;p10"/>
          <p:cNvSpPr txBox="1">
            <a:spLocks noGrp="1"/>
          </p:cNvSpPr>
          <p:nvPr>
            <p:ph type="dt" idx="10"/>
          </p:nvPr>
        </p:nvSpPr>
        <p:spPr>
          <a:xfrm>
            <a:off x="1120775" y="36934775"/>
            <a:ext cx="5229225" cy="2120900"/>
          </a:xfrm>
          <a:prstGeom prst="rect">
            <a:avLst/>
          </a:prstGeom>
          <a:noFill/>
          <a:ln>
            <a:noFill/>
          </a:ln>
        </p:spPr>
        <p:txBody>
          <a:bodyPr spcFirstLastPara="1" wrap="square" lIns="355775" tIns="177875" rIns="355775" bIns="1778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10"/>
          <p:cNvSpPr txBox="1">
            <a:spLocks noGrp="1"/>
          </p:cNvSpPr>
          <p:nvPr>
            <p:ph type="ftr" idx="11"/>
          </p:nvPr>
        </p:nvSpPr>
        <p:spPr>
          <a:xfrm>
            <a:off x="7658100" y="36934775"/>
            <a:ext cx="7096125" cy="2120900"/>
          </a:xfrm>
          <a:prstGeom prst="rect">
            <a:avLst/>
          </a:prstGeom>
          <a:noFill/>
          <a:ln>
            <a:noFill/>
          </a:ln>
        </p:spPr>
        <p:txBody>
          <a:bodyPr spcFirstLastPara="1" wrap="square" lIns="355775" tIns="177875" rIns="355775" bIns="1778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0"/>
          <p:cNvSpPr txBox="1">
            <a:spLocks noGrp="1"/>
          </p:cNvSpPr>
          <p:nvPr>
            <p:ph type="sldNum" idx="12"/>
          </p:nvPr>
        </p:nvSpPr>
        <p:spPr>
          <a:xfrm>
            <a:off x="16062325" y="36934775"/>
            <a:ext cx="5229225" cy="2120900"/>
          </a:xfrm>
          <a:prstGeom prst="rect">
            <a:avLst/>
          </a:prstGeom>
          <a:noFill/>
          <a:ln>
            <a:noFill/>
          </a:ln>
        </p:spPr>
        <p:txBody>
          <a:bodyPr spcFirstLastPara="1" wrap="square" lIns="355775" tIns="177875" rIns="355775" bIns="177875" anchor="ctr" anchorCtr="0">
            <a:noAutofit/>
          </a:bodyPr>
          <a:lstStyle>
            <a:lvl1pPr marL="0" marR="0" lvl="0" indent="0" algn="r">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‹Nr.›</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Jämförelse" type="twoTxTwoObj">
  <p:cSld name="TWO_OBJECTS_WITH_TEXT">
    <p:spTree>
      <p:nvGrpSpPr>
        <p:cNvPr id="1" name="Shape 66"/>
        <p:cNvGrpSpPr/>
        <p:nvPr/>
      </p:nvGrpSpPr>
      <p:grpSpPr>
        <a:xfrm>
          <a:off x="0" y="0"/>
          <a:ext cx="0" cy="0"/>
          <a:chOff x="0" y="0"/>
          <a:chExt cx="0" cy="0"/>
        </a:xfrm>
      </p:grpSpPr>
      <p:sp>
        <p:nvSpPr>
          <p:cNvPr id="67" name="Google Shape;67;p12"/>
          <p:cNvSpPr txBox="1">
            <a:spLocks noGrp="1"/>
          </p:cNvSpPr>
          <p:nvPr>
            <p:ph type="title"/>
          </p:nvPr>
        </p:nvSpPr>
        <p:spPr>
          <a:xfrm>
            <a:off x="1120775" y="1595437"/>
            <a:ext cx="20170775" cy="6642100"/>
          </a:xfrm>
          <a:prstGeom prst="rect">
            <a:avLst/>
          </a:prstGeom>
          <a:noFill/>
          <a:ln>
            <a:noFill/>
          </a:ln>
        </p:spPr>
        <p:txBody>
          <a:bodyPr spcFirstLastPara="1" wrap="square" lIns="355775" tIns="177875" rIns="355775" bIns="17787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8" name="Google Shape;68;p12"/>
          <p:cNvSpPr txBox="1">
            <a:spLocks noGrp="1"/>
          </p:cNvSpPr>
          <p:nvPr>
            <p:ph type="body" idx="1"/>
          </p:nvPr>
        </p:nvSpPr>
        <p:spPr>
          <a:xfrm>
            <a:off x="1120616" y="8920001"/>
            <a:ext cx="9902669" cy="3717432"/>
          </a:xfrm>
          <a:prstGeom prst="rect">
            <a:avLst/>
          </a:prstGeom>
          <a:noFill/>
          <a:ln>
            <a:noFill/>
          </a:ln>
        </p:spPr>
        <p:txBody>
          <a:bodyPr spcFirstLastPara="1" wrap="square" lIns="355775" tIns="177875" rIns="355775" bIns="177875" anchor="b" anchorCtr="0">
            <a:noAutofit/>
          </a:bodyPr>
          <a:lstStyle>
            <a:lvl1pPr marL="457200" lvl="0" indent="-228600" algn="l">
              <a:spcBef>
                <a:spcPts val="1860"/>
              </a:spcBef>
              <a:spcAft>
                <a:spcPts val="0"/>
              </a:spcAft>
              <a:buClr>
                <a:schemeClr val="dk1"/>
              </a:buClr>
              <a:buSzPts val="9300"/>
              <a:buNone/>
              <a:defRPr sz="9300" b="1"/>
            </a:lvl1pPr>
            <a:lvl2pPr marL="914400" lvl="1" indent="-228600" algn="l">
              <a:spcBef>
                <a:spcPts val="1560"/>
              </a:spcBef>
              <a:spcAft>
                <a:spcPts val="0"/>
              </a:spcAft>
              <a:buClr>
                <a:schemeClr val="dk1"/>
              </a:buClr>
              <a:buSzPts val="7800"/>
              <a:buNone/>
              <a:defRPr sz="7800" b="1"/>
            </a:lvl2pPr>
            <a:lvl3pPr marL="1371600" lvl="2" indent="-228600" algn="l">
              <a:spcBef>
                <a:spcPts val="1400"/>
              </a:spcBef>
              <a:spcAft>
                <a:spcPts val="0"/>
              </a:spcAft>
              <a:buClr>
                <a:schemeClr val="dk1"/>
              </a:buClr>
              <a:buSzPts val="7000"/>
              <a:buNone/>
              <a:defRPr sz="7000" b="1"/>
            </a:lvl3pPr>
            <a:lvl4pPr marL="1828800" lvl="3" indent="-228600" algn="l">
              <a:spcBef>
                <a:spcPts val="1240"/>
              </a:spcBef>
              <a:spcAft>
                <a:spcPts val="0"/>
              </a:spcAft>
              <a:buClr>
                <a:schemeClr val="dk1"/>
              </a:buClr>
              <a:buSzPts val="6200"/>
              <a:buNone/>
              <a:defRPr sz="6200" b="1"/>
            </a:lvl4pPr>
            <a:lvl5pPr marL="2286000" lvl="4" indent="-228600" algn="l">
              <a:spcBef>
                <a:spcPts val="1240"/>
              </a:spcBef>
              <a:spcAft>
                <a:spcPts val="0"/>
              </a:spcAft>
              <a:buClr>
                <a:schemeClr val="dk1"/>
              </a:buClr>
              <a:buSzPts val="6200"/>
              <a:buNone/>
              <a:defRPr sz="6200" b="1"/>
            </a:lvl5pPr>
            <a:lvl6pPr marL="2743200" lvl="5" indent="-228600" algn="l">
              <a:spcBef>
                <a:spcPts val="1240"/>
              </a:spcBef>
              <a:spcAft>
                <a:spcPts val="0"/>
              </a:spcAft>
              <a:buClr>
                <a:schemeClr val="dk1"/>
              </a:buClr>
              <a:buSzPts val="6200"/>
              <a:buNone/>
              <a:defRPr sz="6200" b="1"/>
            </a:lvl6pPr>
            <a:lvl7pPr marL="3200400" lvl="6" indent="-228600" algn="l">
              <a:spcBef>
                <a:spcPts val="1240"/>
              </a:spcBef>
              <a:spcAft>
                <a:spcPts val="0"/>
              </a:spcAft>
              <a:buClr>
                <a:schemeClr val="dk1"/>
              </a:buClr>
              <a:buSzPts val="6200"/>
              <a:buNone/>
              <a:defRPr sz="6200" b="1"/>
            </a:lvl7pPr>
            <a:lvl8pPr marL="3657600" lvl="7" indent="-228600" algn="l">
              <a:spcBef>
                <a:spcPts val="1240"/>
              </a:spcBef>
              <a:spcAft>
                <a:spcPts val="0"/>
              </a:spcAft>
              <a:buClr>
                <a:schemeClr val="dk1"/>
              </a:buClr>
              <a:buSzPts val="6200"/>
              <a:buNone/>
              <a:defRPr sz="6200" b="1"/>
            </a:lvl8pPr>
            <a:lvl9pPr marL="4114800" lvl="8" indent="-228600" algn="l">
              <a:spcBef>
                <a:spcPts val="1240"/>
              </a:spcBef>
              <a:spcAft>
                <a:spcPts val="0"/>
              </a:spcAft>
              <a:buClr>
                <a:schemeClr val="dk1"/>
              </a:buClr>
              <a:buSzPts val="6200"/>
              <a:buNone/>
              <a:defRPr sz="6200" b="1"/>
            </a:lvl9pPr>
          </a:lstStyle>
          <a:p>
            <a:endParaRPr/>
          </a:p>
        </p:txBody>
      </p:sp>
      <p:sp>
        <p:nvSpPr>
          <p:cNvPr id="69" name="Google Shape;69;p12"/>
          <p:cNvSpPr txBox="1">
            <a:spLocks noGrp="1"/>
          </p:cNvSpPr>
          <p:nvPr>
            <p:ph type="body" idx="2"/>
          </p:nvPr>
        </p:nvSpPr>
        <p:spPr>
          <a:xfrm>
            <a:off x="1120616" y="12637434"/>
            <a:ext cx="9902669" cy="22959544"/>
          </a:xfrm>
          <a:prstGeom prst="rect">
            <a:avLst/>
          </a:prstGeom>
          <a:noFill/>
          <a:ln>
            <a:noFill/>
          </a:ln>
        </p:spPr>
        <p:txBody>
          <a:bodyPr spcFirstLastPara="1" wrap="square" lIns="355775" tIns="177875" rIns="355775" bIns="177875" anchor="t" anchorCtr="0">
            <a:noAutofit/>
          </a:bodyPr>
          <a:lstStyle>
            <a:lvl1pPr marL="457200" lvl="0" indent="-819150" algn="l">
              <a:spcBef>
                <a:spcPts val="1860"/>
              </a:spcBef>
              <a:spcAft>
                <a:spcPts val="0"/>
              </a:spcAft>
              <a:buClr>
                <a:schemeClr val="dk1"/>
              </a:buClr>
              <a:buSzPts val="9300"/>
              <a:buChar char="•"/>
              <a:defRPr sz="9300"/>
            </a:lvl1pPr>
            <a:lvl2pPr marL="914400" lvl="1" indent="-723900" algn="l">
              <a:spcBef>
                <a:spcPts val="1560"/>
              </a:spcBef>
              <a:spcAft>
                <a:spcPts val="0"/>
              </a:spcAft>
              <a:buClr>
                <a:schemeClr val="dk1"/>
              </a:buClr>
              <a:buSzPts val="7800"/>
              <a:buChar char="–"/>
              <a:defRPr sz="7800"/>
            </a:lvl2pPr>
            <a:lvl3pPr marL="1371600" lvl="2" indent="-673100" algn="l">
              <a:spcBef>
                <a:spcPts val="1400"/>
              </a:spcBef>
              <a:spcAft>
                <a:spcPts val="0"/>
              </a:spcAft>
              <a:buClr>
                <a:schemeClr val="dk1"/>
              </a:buClr>
              <a:buSzPts val="7000"/>
              <a:buChar char="•"/>
              <a:defRPr sz="7000"/>
            </a:lvl3pPr>
            <a:lvl4pPr marL="1828800" lvl="3" indent="-622300" algn="l">
              <a:spcBef>
                <a:spcPts val="1240"/>
              </a:spcBef>
              <a:spcAft>
                <a:spcPts val="0"/>
              </a:spcAft>
              <a:buClr>
                <a:schemeClr val="dk1"/>
              </a:buClr>
              <a:buSzPts val="6200"/>
              <a:buChar char="–"/>
              <a:defRPr sz="6200"/>
            </a:lvl4pPr>
            <a:lvl5pPr marL="2286000" lvl="4" indent="-622300" algn="l">
              <a:spcBef>
                <a:spcPts val="1240"/>
              </a:spcBef>
              <a:spcAft>
                <a:spcPts val="0"/>
              </a:spcAft>
              <a:buClr>
                <a:schemeClr val="dk1"/>
              </a:buClr>
              <a:buSzPts val="6200"/>
              <a:buChar char="»"/>
              <a:defRPr sz="6200"/>
            </a:lvl5pPr>
            <a:lvl6pPr marL="2743200" lvl="5" indent="-622300" algn="l">
              <a:spcBef>
                <a:spcPts val="1240"/>
              </a:spcBef>
              <a:spcAft>
                <a:spcPts val="0"/>
              </a:spcAft>
              <a:buClr>
                <a:schemeClr val="dk1"/>
              </a:buClr>
              <a:buSzPts val="6200"/>
              <a:buChar char="•"/>
              <a:defRPr sz="6200"/>
            </a:lvl6pPr>
            <a:lvl7pPr marL="3200400" lvl="6" indent="-622300" algn="l">
              <a:spcBef>
                <a:spcPts val="1240"/>
              </a:spcBef>
              <a:spcAft>
                <a:spcPts val="0"/>
              </a:spcAft>
              <a:buClr>
                <a:schemeClr val="dk1"/>
              </a:buClr>
              <a:buSzPts val="6200"/>
              <a:buChar char="•"/>
              <a:defRPr sz="6200"/>
            </a:lvl7pPr>
            <a:lvl8pPr marL="3657600" lvl="7" indent="-622300" algn="l">
              <a:spcBef>
                <a:spcPts val="1240"/>
              </a:spcBef>
              <a:spcAft>
                <a:spcPts val="0"/>
              </a:spcAft>
              <a:buClr>
                <a:schemeClr val="dk1"/>
              </a:buClr>
              <a:buSzPts val="6200"/>
              <a:buChar char="•"/>
              <a:defRPr sz="6200"/>
            </a:lvl8pPr>
            <a:lvl9pPr marL="4114800" lvl="8" indent="-622300" algn="l">
              <a:spcBef>
                <a:spcPts val="1240"/>
              </a:spcBef>
              <a:spcAft>
                <a:spcPts val="0"/>
              </a:spcAft>
              <a:buClr>
                <a:schemeClr val="dk1"/>
              </a:buClr>
              <a:buSzPts val="6200"/>
              <a:buChar char="•"/>
              <a:defRPr sz="6200"/>
            </a:lvl9pPr>
          </a:lstStyle>
          <a:p>
            <a:endParaRPr/>
          </a:p>
        </p:txBody>
      </p:sp>
      <p:sp>
        <p:nvSpPr>
          <p:cNvPr id="70" name="Google Shape;70;p12"/>
          <p:cNvSpPr txBox="1">
            <a:spLocks noGrp="1"/>
          </p:cNvSpPr>
          <p:nvPr>
            <p:ph type="body" idx="3"/>
          </p:nvPr>
        </p:nvSpPr>
        <p:spPr>
          <a:xfrm>
            <a:off x="11385151" y="8920001"/>
            <a:ext cx="9906559" cy="3717432"/>
          </a:xfrm>
          <a:prstGeom prst="rect">
            <a:avLst/>
          </a:prstGeom>
          <a:noFill/>
          <a:ln>
            <a:noFill/>
          </a:ln>
        </p:spPr>
        <p:txBody>
          <a:bodyPr spcFirstLastPara="1" wrap="square" lIns="355775" tIns="177875" rIns="355775" bIns="177875" anchor="b" anchorCtr="0">
            <a:noAutofit/>
          </a:bodyPr>
          <a:lstStyle>
            <a:lvl1pPr marL="457200" lvl="0" indent="-228600" algn="l">
              <a:spcBef>
                <a:spcPts val="1860"/>
              </a:spcBef>
              <a:spcAft>
                <a:spcPts val="0"/>
              </a:spcAft>
              <a:buClr>
                <a:schemeClr val="dk1"/>
              </a:buClr>
              <a:buSzPts val="9300"/>
              <a:buNone/>
              <a:defRPr sz="9300" b="1"/>
            </a:lvl1pPr>
            <a:lvl2pPr marL="914400" lvl="1" indent="-228600" algn="l">
              <a:spcBef>
                <a:spcPts val="1560"/>
              </a:spcBef>
              <a:spcAft>
                <a:spcPts val="0"/>
              </a:spcAft>
              <a:buClr>
                <a:schemeClr val="dk1"/>
              </a:buClr>
              <a:buSzPts val="7800"/>
              <a:buNone/>
              <a:defRPr sz="7800" b="1"/>
            </a:lvl2pPr>
            <a:lvl3pPr marL="1371600" lvl="2" indent="-228600" algn="l">
              <a:spcBef>
                <a:spcPts val="1400"/>
              </a:spcBef>
              <a:spcAft>
                <a:spcPts val="0"/>
              </a:spcAft>
              <a:buClr>
                <a:schemeClr val="dk1"/>
              </a:buClr>
              <a:buSzPts val="7000"/>
              <a:buNone/>
              <a:defRPr sz="7000" b="1"/>
            </a:lvl3pPr>
            <a:lvl4pPr marL="1828800" lvl="3" indent="-228600" algn="l">
              <a:spcBef>
                <a:spcPts val="1240"/>
              </a:spcBef>
              <a:spcAft>
                <a:spcPts val="0"/>
              </a:spcAft>
              <a:buClr>
                <a:schemeClr val="dk1"/>
              </a:buClr>
              <a:buSzPts val="6200"/>
              <a:buNone/>
              <a:defRPr sz="6200" b="1"/>
            </a:lvl4pPr>
            <a:lvl5pPr marL="2286000" lvl="4" indent="-228600" algn="l">
              <a:spcBef>
                <a:spcPts val="1240"/>
              </a:spcBef>
              <a:spcAft>
                <a:spcPts val="0"/>
              </a:spcAft>
              <a:buClr>
                <a:schemeClr val="dk1"/>
              </a:buClr>
              <a:buSzPts val="6200"/>
              <a:buNone/>
              <a:defRPr sz="6200" b="1"/>
            </a:lvl5pPr>
            <a:lvl6pPr marL="2743200" lvl="5" indent="-228600" algn="l">
              <a:spcBef>
                <a:spcPts val="1240"/>
              </a:spcBef>
              <a:spcAft>
                <a:spcPts val="0"/>
              </a:spcAft>
              <a:buClr>
                <a:schemeClr val="dk1"/>
              </a:buClr>
              <a:buSzPts val="6200"/>
              <a:buNone/>
              <a:defRPr sz="6200" b="1"/>
            </a:lvl6pPr>
            <a:lvl7pPr marL="3200400" lvl="6" indent="-228600" algn="l">
              <a:spcBef>
                <a:spcPts val="1240"/>
              </a:spcBef>
              <a:spcAft>
                <a:spcPts val="0"/>
              </a:spcAft>
              <a:buClr>
                <a:schemeClr val="dk1"/>
              </a:buClr>
              <a:buSzPts val="6200"/>
              <a:buNone/>
              <a:defRPr sz="6200" b="1"/>
            </a:lvl7pPr>
            <a:lvl8pPr marL="3657600" lvl="7" indent="-228600" algn="l">
              <a:spcBef>
                <a:spcPts val="1240"/>
              </a:spcBef>
              <a:spcAft>
                <a:spcPts val="0"/>
              </a:spcAft>
              <a:buClr>
                <a:schemeClr val="dk1"/>
              </a:buClr>
              <a:buSzPts val="6200"/>
              <a:buNone/>
              <a:defRPr sz="6200" b="1"/>
            </a:lvl8pPr>
            <a:lvl9pPr marL="4114800" lvl="8" indent="-228600" algn="l">
              <a:spcBef>
                <a:spcPts val="1240"/>
              </a:spcBef>
              <a:spcAft>
                <a:spcPts val="0"/>
              </a:spcAft>
              <a:buClr>
                <a:schemeClr val="dk1"/>
              </a:buClr>
              <a:buSzPts val="6200"/>
              <a:buNone/>
              <a:defRPr sz="6200" b="1"/>
            </a:lvl9pPr>
          </a:lstStyle>
          <a:p>
            <a:endParaRPr/>
          </a:p>
        </p:txBody>
      </p:sp>
      <p:sp>
        <p:nvSpPr>
          <p:cNvPr id="71" name="Google Shape;71;p12"/>
          <p:cNvSpPr txBox="1">
            <a:spLocks noGrp="1"/>
          </p:cNvSpPr>
          <p:nvPr>
            <p:ph type="body" idx="4"/>
          </p:nvPr>
        </p:nvSpPr>
        <p:spPr>
          <a:xfrm>
            <a:off x="11385151" y="12637434"/>
            <a:ext cx="9906559" cy="22959544"/>
          </a:xfrm>
          <a:prstGeom prst="rect">
            <a:avLst/>
          </a:prstGeom>
          <a:noFill/>
          <a:ln>
            <a:noFill/>
          </a:ln>
        </p:spPr>
        <p:txBody>
          <a:bodyPr spcFirstLastPara="1" wrap="square" lIns="355775" tIns="177875" rIns="355775" bIns="177875" anchor="t" anchorCtr="0">
            <a:noAutofit/>
          </a:bodyPr>
          <a:lstStyle>
            <a:lvl1pPr marL="457200" lvl="0" indent="-819150" algn="l">
              <a:spcBef>
                <a:spcPts val="1860"/>
              </a:spcBef>
              <a:spcAft>
                <a:spcPts val="0"/>
              </a:spcAft>
              <a:buClr>
                <a:schemeClr val="dk1"/>
              </a:buClr>
              <a:buSzPts val="9300"/>
              <a:buChar char="•"/>
              <a:defRPr sz="9300"/>
            </a:lvl1pPr>
            <a:lvl2pPr marL="914400" lvl="1" indent="-723900" algn="l">
              <a:spcBef>
                <a:spcPts val="1560"/>
              </a:spcBef>
              <a:spcAft>
                <a:spcPts val="0"/>
              </a:spcAft>
              <a:buClr>
                <a:schemeClr val="dk1"/>
              </a:buClr>
              <a:buSzPts val="7800"/>
              <a:buChar char="–"/>
              <a:defRPr sz="7800"/>
            </a:lvl2pPr>
            <a:lvl3pPr marL="1371600" lvl="2" indent="-673100" algn="l">
              <a:spcBef>
                <a:spcPts val="1400"/>
              </a:spcBef>
              <a:spcAft>
                <a:spcPts val="0"/>
              </a:spcAft>
              <a:buClr>
                <a:schemeClr val="dk1"/>
              </a:buClr>
              <a:buSzPts val="7000"/>
              <a:buChar char="•"/>
              <a:defRPr sz="7000"/>
            </a:lvl3pPr>
            <a:lvl4pPr marL="1828800" lvl="3" indent="-622300" algn="l">
              <a:spcBef>
                <a:spcPts val="1240"/>
              </a:spcBef>
              <a:spcAft>
                <a:spcPts val="0"/>
              </a:spcAft>
              <a:buClr>
                <a:schemeClr val="dk1"/>
              </a:buClr>
              <a:buSzPts val="6200"/>
              <a:buChar char="–"/>
              <a:defRPr sz="6200"/>
            </a:lvl4pPr>
            <a:lvl5pPr marL="2286000" lvl="4" indent="-622300" algn="l">
              <a:spcBef>
                <a:spcPts val="1240"/>
              </a:spcBef>
              <a:spcAft>
                <a:spcPts val="0"/>
              </a:spcAft>
              <a:buClr>
                <a:schemeClr val="dk1"/>
              </a:buClr>
              <a:buSzPts val="6200"/>
              <a:buChar char="»"/>
              <a:defRPr sz="6200"/>
            </a:lvl5pPr>
            <a:lvl6pPr marL="2743200" lvl="5" indent="-622300" algn="l">
              <a:spcBef>
                <a:spcPts val="1240"/>
              </a:spcBef>
              <a:spcAft>
                <a:spcPts val="0"/>
              </a:spcAft>
              <a:buClr>
                <a:schemeClr val="dk1"/>
              </a:buClr>
              <a:buSzPts val="6200"/>
              <a:buChar char="•"/>
              <a:defRPr sz="6200"/>
            </a:lvl6pPr>
            <a:lvl7pPr marL="3200400" lvl="6" indent="-622300" algn="l">
              <a:spcBef>
                <a:spcPts val="1240"/>
              </a:spcBef>
              <a:spcAft>
                <a:spcPts val="0"/>
              </a:spcAft>
              <a:buClr>
                <a:schemeClr val="dk1"/>
              </a:buClr>
              <a:buSzPts val="6200"/>
              <a:buChar char="•"/>
              <a:defRPr sz="6200"/>
            </a:lvl7pPr>
            <a:lvl8pPr marL="3657600" lvl="7" indent="-622300" algn="l">
              <a:spcBef>
                <a:spcPts val="1240"/>
              </a:spcBef>
              <a:spcAft>
                <a:spcPts val="0"/>
              </a:spcAft>
              <a:buClr>
                <a:schemeClr val="dk1"/>
              </a:buClr>
              <a:buSzPts val="6200"/>
              <a:buChar char="•"/>
              <a:defRPr sz="6200"/>
            </a:lvl8pPr>
            <a:lvl9pPr marL="4114800" lvl="8" indent="-622300" algn="l">
              <a:spcBef>
                <a:spcPts val="1240"/>
              </a:spcBef>
              <a:spcAft>
                <a:spcPts val="0"/>
              </a:spcAft>
              <a:buClr>
                <a:schemeClr val="dk1"/>
              </a:buClr>
              <a:buSzPts val="6200"/>
              <a:buChar char="•"/>
              <a:defRPr sz="6200"/>
            </a:lvl9pPr>
          </a:lstStyle>
          <a:p>
            <a:endParaRPr/>
          </a:p>
        </p:txBody>
      </p:sp>
      <p:sp>
        <p:nvSpPr>
          <p:cNvPr id="72" name="Google Shape;72;p12"/>
          <p:cNvSpPr txBox="1">
            <a:spLocks noGrp="1"/>
          </p:cNvSpPr>
          <p:nvPr>
            <p:ph type="dt" idx="10"/>
          </p:nvPr>
        </p:nvSpPr>
        <p:spPr>
          <a:xfrm>
            <a:off x="1120775" y="36934775"/>
            <a:ext cx="5229225" cy="2120900"/>
          </a:xfrm>
          <a:prstGeom prst="rect">
            <a:avLst/>
          </a:prstGeom>
          <a:noFill/>
          <a:ln>
            <a:noFill/>
          </a:ln>
        </p:spPr>
        <p:txBody>
          <a:bodyPr spcFirstLastPara="1" wrap="square" lIns="355775" tIns="177875" rIns="355775" bIns="1778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2"/>
          <p:cNvSpPr txBox="1">
            <a:spLocks noGrp="1"/>
          </p:cNvSpPr>
          <p:nvPr>
            <p:ph type="ftr" idx="11"/>
          </p:nvPr>
        </p:nvSpPr>
        <p:spPr>
          <a:xfrm>
            <a:off x="7658100" y="36934775"/>
            <a:ext cx="7096125" cy="2120900"/>
          </a:xfrm>
          <a:prstGeom prst="rect">
            <a:avLst/>
          </a:prstGeom>
          <a:noFill/>
          <a:ln>
            <a:noFill/>
          </a:ln>
        </p:spPr>
        <p:txBody>
          <a:bodyPr spcFirstLastPara="1" wrap="square" lIns="355775" tIns="177875" rIns="355775" bIns="1778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2"/>
          <p:cNvSpPr txBox="1">
            <a:spLocks noGrp="1"/>
          </p:cNvSpPr>
          <p:nvPr>
            <p:ph type="sldNum" idx="12"/>
          </p:nvPr>
        </p:nvSpPr>
        <p:spPr>
          <a:xfrm>
            <a:off x="16062325" y="36934775"/>
            <a:ext cx="5229225" cy="2120900"/>
          </a:xfrm>
          <a:prstGeom prst="rect">
            <a:avLst/>
          </a:prstGeom>
          <a:noFill/>
          <a:ln>
            <a:noFill/>
          </a:ln>
        </p:spPr>
        <p:txBody>
          <a:bodyPr spcFirstLastPara="1" wrap="square" lIns="355775" tIns="177875" rIns="355775" bIns="177875" anchor="ctr" anchorCtr="0">
            <a:noAutofit/>
          </a:bodyPr>
          <a:lstStyle>
            <a:lvl1pPr marL="0" marR="0" lvl="0" indent="0" algn="r">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‹Nr.›</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Endast rubrik" type="titleOnly">
  <p:cSld name="TITLE_ONLY">
    <p:spTree>
      <p:nvGrpSpPr>
        <p:cNvPr id="1" name="Shape 81"/>
        <p:cNvGrpSpPr/>
        <p:nvPr/>
      </p:nvGrpSpPr>
      <p:grpSpPr>
        <a:xfrm>
          <a:off x="0" y="0"/>
          <a:ext cx="0" cy="0"/>
          <a:chOff x="0" y="0"/>
          <a:chExt cx="0" cy="0"/>
        </a:xfrm>
      </p:grpSpPr>
      <p:sp>
        <p:nvSpPr>
          <p:cNvPr id="82" name="Google Shape;82;p14"/>
          <p:cNvSpPr txBox="1">
            <a:spLocks noGrp="1"/>
          </p:cNvSpPr>
          <p:nvPr>
            <p:ph type="title"/>
          </p:nvPr>
        </p:nvSpPr>
        <p:spPr>
          <a:xfrm>
            <a:off x="1120775" y="1595437"/>
            <a:ext cx="20170775" cy="6642100"/>
          </a:xfrm>
          <a:prstGeom prst="rect">
            <a:avLst/>
          </a:prstGeom>
          <a:noFill/>
          <a:ln>
            <a:noFill/>
          </a:ln>
        </p:spPr>
        <p:txBody>
          <a:bodyPr spcFirstLastPara="1" wrap="square" lIns="355775" tIns="177875" rIns="355775" bIns="17787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3" name="Google Shape;83;p14"/>
          <p:cNvSpPr txBox="1">
            <a:spLocks noGrp="1"/>
          </p:cNvSpPr>
          <p:nvPr>
            <p:ph type="dt" idx="10"/>
          </p:nvPr>
        </p:nvSpPr>
        <p:spPr>
          <a:xfrm>
            <a:off x="1120775" y="36934775"/>
            <a:ext cx="5229225" cy="2120900"/>
          </a:xfrm>
          <a:prstGeom prst="rect">
            <a:avLst/>
          </a:prstGeom>
          <a:noFill/>
          <a:ln>
            <a:noFill/>
          </a:ln>
        </p:spPr>
        <p:txBody>
          <a:bodyPr spcFirstLastPara="1" wrap="square" lIns="355775" tIns="177875" rIns="355775" bIns="1778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14"/>
          <p:cNvSpPr txBox="1">
            <a:spLocks noGrp="1"/>
          </p:cNvSpPr>
          <p:nvPr>
            <p:ph type="ftr" idx="11"/>
          </p:nvPr>
        </p:nvSpPr>
        <p:spPr>
          <a:xfrm>
            <a:off x="7658100" y="36934775"/>
            <a:ext cx="7096125" cy="2120900"/>
          </a:xfrm>
          <a:prstGeom prst="rect">
            <a:avLst/>
          </a:prstGeom>
          <a:noFill/>
          <a:ln>
            <a:noFill/>
          </a:ln>
        </p:spPr>
        <p:txBody>
          <a:bodyPr spcFirstLastPara="1" wrap="square" lIns="355775" tIns="177875" rIns="355775" bIns="1778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4"/>
          <p:cNvSpPr txBox="1">
            <a:spLocks noGrp="1"/>
          </p:cNvSpPr>
          <p:nvPr>
            <p:ph type="sldNum" idx="12"/>
          </p:nvPr>
        </p:nvSpPr>
        <p:spPr>
          <a:xfrm>
            <a:off x="16062325" y="36934775"/>
            <a:ext cx="5229225" cy="2120900"/>
          </a:xfrm>
          <a:prstGeom prst="rect">
            <a:avLst/>
          </a:prstGeom>
          <a:noFill/>
          <a:ln>
            <a:noFill/>
          </a:ln>
        </p:spPr>
        <p:txBody>
          <a:bodyPr spcFirstLastPara="1" wrap="square" lIns="355775" tIns="177875" rIns="355775" bIns="177875" anchor="ctr" anchorCtr="0">
            <a:noAutofit/>
          </a:bodyPr>
          <a:lstStyle>
            <a:lvl1pPr marL="0" marR="0" lvl="0" indent="0" algn="r">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‹Nr.›</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om" type="blank">
  <p:cSld name="BLANK">
    <p:spTree>
      <p:nvGrpSpPr>
        <p:cNvPr id="1" name="Shape 92"/>
        <p:cNvGrpSpPr/>
        <p:nvPr/>
      </p:nvGrpSpPr>
      <p:grpSpPr>
        <a:xfrm>
          <a:off x="0" y="0"/>
          <a:ext cx="0" cy="0"/>
          <a:chOff x="0" y="0"/>
          <a:chExt cx="0" cy="0"/>
        </a:xfrm>
      </p:grpSpPr>
      <p:sp>
        <p:nvSpPr>
          <p:cNvPr id="93" name="Google Shape;93;p16"/>
          <p:cNvSpPr txBox="1">
            <a:spLocks noGrp="1"/>
          </p:cNvSpPr>
          <p:nvPr>
            <p:ph type="dt" idx="10"/>
          </p:nvPr>
        </p:nvSpPr>
        <p:spPr>
          <a:xfrm>
            <a:off x="1120775" y="36934775"/>
            <a:ext cx="5229225" cy="2120900"/>
          </a:xfrm>
          <a:prstGeom prst="rect">
            <a:avLst/>
          </a:prstGeom>
          <a:noFill/>
          <a:ln>
            <a:noFill/>
          </a:ln>
        </p:spPr>
        <p:txBody>
          <a:bodyPr spcFirstLastPara="1" wrap="square" lIns="355775" tIns="177875" rIns="355775" bIns="1778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16"/>
          <p:cNvSpPr txBox="1">
            <a:spLocks noGrp="1"/>
          </p:cNvSpPr>
          <p:nvPr>
            <p:ph type="ftr" idx="11"/>
          </p:nvPr>
        </p:nvSpPr>
        <p:spPr>
          <a:xfrm>
            <a:off x="7658100" y="36934775"/>
            <a:ext cx="7096125" cy="2120900"/>
          </a:xfrm>
          <a:prstGeom prst="rect">
            <a:avLst/>
          </a:prstGeom>
          <a:noFill/>
          <a:ln>
            <a:noFill/>
          </a:ln>
        </p:spPr>
        <p:txBody>
          <a:bodyPr spcFirstLastPara="1" wrap="square" lIns="355775" tIns="177875" rIns="355775" bIns="1778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16"/>
          <p:cNvSpPr txBox="1">
            <a:spLocks noGrp="1"/>
          </p:cNvSpPr>
          <p:nvPr>
            <p:ph type="sldNum" idx="12"/>
          </p:nvPr>
        </p:nvSpPr>
        <p:spPr>
          <a:xfrm>
            <a:off x="16062325" y="36934775"/>
            <a:ext cx="5229225" cy="2120900"/>
          </a:xfrm>
          <a:prstGeom prst="rect">
            <a:avLst/>
          </a:prstGeom>
          <a:noFill/>
          <a:ln>
            <a:noFill/>
          </a:ln>
        </p:spPr>
        <p:txBody>
          <a:bodyPr spcFirstLastPara="1" wrap="square" lIns="355775" tIns="177875" rIns="355775" bIns="177875" anchor="ctr" anchorCtr="0">
            <a:noAutofit/>
          </a:bodyPr>
          <a:lstStyle>
            <a:lvl1pPr marL="0" marR="0" lvl="0" indent="0" algn="r">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‹Nr.›</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nnehåll med bildtext" type="objTx">
  <p:cSld name="OBJECT_WITH_CAPTION_TEXT">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1120617" y="1586597"/>
            <a:ext cx="7373501" cy="6752264"/>
          </a:xfrm>
          <a:prstGeom prst="rect">
            <a:avLst/>
          </a:prstGeom>
          <a:noFill/>
          <a:ln>
            <a:noFill/>
          </a:ln>
        </p:spPr>
        <p:txBody>
          <a:bodyPr spcFirstLastPara="1" wrap="square" lIns="355775" tIns="177875" rIns="355775" bIns="177875" anchor="b" anchorCtr="0">
            <a:noAutofit/>
          </a:bodyPr>
          <a:lstStyle>
            <a:lvl1pPr lvl="0" algn="l">
              <a:spcBef>
                <a:spcPts val="0"/>
              </a:spcBef>
              <a:spcAft>
                <a:spcPts val="0"/>
              </a:spcAft>
              <a:buSzPts val="1400"/>
              <a:buNone/>
              <a:defRPr sz="78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04" name="Google Shape;104;p18"/>
          <p:cNvSpPr txBox="1">
            <a:spLocks noGrp="1"/>
          </p:cNvSpPr>
          <p:nvPr>
            <p:ph type="body" idx="1"/>
          </p:nvPr>
        </p:nvSpPr>
        <p:spPr>
          <a:xfrm>
            <a:off x="8762597" y="1586600"/>
            <a:ext cx="12529112" cy="34010380"/>
          </a:xfrm>
          <a:prstGeom prst="rect">
            <a:avLst/>
          </a:prstGeom>
          <a:noFill/>
          <a:ln>
            <a:noFill/>
          </a:ln>
        </p:spPr>
        <p:txBody>
          <a:bodyPr spcFirstLastPara="1" wrap="square" lIns="355775" tIns="177875" rIns="355775" bIns="177875" anchor="t" anchorCtr="0">
            <a:noAutofit/>
          </a:bodyPr>
          <a:lstStyle>
            <a:lvl1pPr marL="457200" lvl="0" indent="-1022350" algn="l">
              <a:spcBef>
                <a:spcPts val="2500"/>
              </a:spcBef>
              <a:spcAft>
                <a:spcPts val="0"/>
              </a:spcAft>
              <a:buClr>
                <a:schemeClr val="dk1"/>
              </a:buClr>
              <a:buSzPts val="12500"/>
              <a:buChar char="•"/>
              <a:defRPr sz="12500"/>
            </a:lvl1pPr>
            <a:lvl2pPr marL="914400" lvl="1" indent="-920750" algn="l">
              <a:spcBef>
                <a:spcPts val="2180"/>
              </a:spcBef>
              <a:spcAft>
                <a:spcPts val="0"/>
              </a:spcAft>
              <a:buClr>
                <a:schemeClr val="dk1"/>
              </a:buClr>
              <a:buSzPts val="10900"/>
              <a:buChar char="–"/>
              <a:defRPr sz="10900"/>
            </a:lvl2pPr>
            <a:lvl3pPr marL="1371600" lvl="2" indent="-819150" algn="l">
              <a:spcBef>
                <a:spcPts val="1860"/>
              </a:spcBef>
              <a:spcAft>
                <a:spcPts val="0"/>
              </a:spcAft>
              <a:buClr>
                <a:schemeClr val="dk1"/>
              </a:buClr>
              <a:buSzPts val="9300"/>
              <a:buChar char="•"/>
              <a:defRPr sz="9300"/>
            </a:lvl3pPr>
            <a:lvl4pPr marL="1828800" lvl="3" indent="-723900" algn="l">
              <a:spcBef>
                <a:spcPts val="1560"/>
              </a:spcBef>
              <a:spcAft>
                <a:spcPts val="0"/>
              </a:spcAft>
              <a:buClr>
                <a:schemeClr val="dk1"/>
              </a:buClr>
              <a:buSzPts val="7800"/>
              <a:buChar char="–"/>
              <a:defRPr sz="7800"/>
            </a:lvl4pPr>
            <a:lvl5pPr marL="2286000" lvl="4" indent="-723900" algn="l">
              <a:spcBef>
                <a:spcPts val="1560"/>
              </a:spcBef>
              <a:spcAft>
                <a:spcPts val="0"/>
              </a:spcAft>
              <a:buClr>
                <a:schemeClr val="dk1"/>
              </a:buClr>
              <a:buSzPts val="7800"/>
              <a:buChar char="»"/>
              <a:defRPr sz="7800"/>
            </a:lvl5pPr>
            <a:lvl6pPr marL="2743200" lvl="5" indent="-723900" algn="l">
              <a:spcBef>
                <a:spcPts val="1560"/>
              </a:spcBef>
              <a:spcAft>
                <a:spcPts val="0"/>
              </a:spcAft>
              <a:buClr>
                <a:schemeClr val="dk1"/>
              </a:buClr>
              <a:buSzPts val="7800"/>
              <a:buChar char="•"/>
              <a:defRPr sz="7800"/>
            </a:lvl6pPr>
            <a:lvl7pPr marL="3200400" lvl="6" indent="-723900" algn="l">
              <a:spcBef>
                <a:spcPts val="1560"/>
              </a:spcBef>
              <a:spcAft>
                <a:spcPts val="0"/>
              </a:spcAft>
              <a:buClr>
                <a:schemeClr val="dk1"/>
              </a:buClr>
              <a:buSzPts val="7800"/>
              <a:buChar char="•"/>
              <a:defRPr sz="7800"/>
            </a:lvl7pPr>
            <a:lvl8pPr marL="3657600" lvl="7" indent="-723900" algn="l">
              <a:spcBef>
                <a:spcPts val="1560"/>
              </a:spcBef>
              <a:spcAft>
                <a:spcPts val="0"/>
              </a:spcAft>
              <a:buClr>
                <a:schemeClr val="dk1"/>
              </a:buClr>
              <a:buSzPts val="7800"/>
              <a:buChar char="•"/>
              <a:defRPr sz="7800"/>
            </a:lvl8pPr>
            <a:lvl9pPr marL="4114800" lvl="8" indent="-723900" algn="l">
              <a:spcBef>
                <a:spcPts val="1560"/>
              </a:spcBef>
              <a:spcAft>
                <a:spcPts val="0"/>
              </a:spcAft>
              <a:buClr>
                <a:schemeClr val="dk1"/>
              </a:buClr>
              <a:buSzPts val="7800"/>
              <a:buChar char="•"/>
              <a:defRPr sz="7800"/>
            </a:lvl9pPr>
          </a:lstStyle>
          <a:p>
            <a:endParaRPr/>
          </a:p>
        </p:txBody>
      </p:sp>
      <p:sp>
        <p:nvSpPr>
          <p:cNvPr id="105" name="Google Shape;105;p18"/>
          <p:cNvSpPr txBox="1">
            <a:spLocks noGrp="1"/>
          </p:cNvSpPr>
          <p:nvPr>
            <p:ph type="body" idx="2"/>
          </p:nvPr>
        </p:nvSpPr>
        <p:spPr>
          <a:xfrm>
            <a:off x="1120617" y="8338864"/>
            <a:ext cx="7373501" cy="27258117"/>
          </a:xfrm>
          <a:prstGeom prst="rect">
            <a:avLst/>
          </a:prstGeom>
          <a:noFill/>
          <a:ln>
            <a:noFill/>
          </a:ln>
        </p:spPr>
        <p:txBody>
          <a:bodyPr spcFirstLastPara="1" wrap="square" lIns="355775" tIns="177875" rIns="355775" bIns="177875" anchor="t" anchorCtr="0">
            <a:noAutofit/>
          </a:bodyPr>
          <a:lstStyle>
            <a:lvl1pPr marL="457200" lvl="0" indent="-228600" algn="l">
              <a:spcBef>
                <a:spcPts val="1080"/>
              </a:spcBef>
              <a:spcAft>
                <a:spcPts val="0"/>
              </a:spcAft>
              <a:buClr>
                <a:schemeClr val="dk1"/>
              </a:buClr>
              <a:buSzPts val="5400"/>
              <a:buNone/>
              <a:defRPr sz="5400"/>
            </a:lvl1pPr>
            <a:lvl2pPr marL="914400" lvl="1" indent="-228600" algn="l">
              <a:spcBef>
                <a:spcPts val="940"/>
              </a:spcBef>
              <a:spcAft>
                <a:spcPts val="0"/>
              </a:spcAft>
              <a:buClr>
                <a:schemeClr val="dk1"/>
              </a:buClr>
              <a:buSzPts val="4700"/>
              <a:buNone/>
              <a:defRPr sz="4700"/>
            </a:lvl2pPr>
            <a:lvl3pPr marL="1371600" lvl="2" indent="-228600" algn="l">
              <a:spcBef>
                <a:spcPts val="780"/>
              </a:spcBef>
              <a:spcAft>
                <a:spcPts val="0"/>
              </a:spcAft>
              <a:buClr>
                <a:schemeClr val="dk1"/>
              </a:buClr>
              <a:buSzPts val="3900"/>
              <a:buNone/>
              <a:defRPr sz="3900"/>
            </a:lvl3pPr>
            <a:lvl4pPr marL="1828800" lvl="3" indent="-228600" algn="l">
              <a:spcBef>
                <a:spcPts val="700"/>
              </a:spcBef>
              <a:spcAft>
                <a:spcPts val="0"/>
              </a:spcAft>
              <a:buClr>
                <a:schemeClr val="dk1"/>
              </a:buClr>
              <a:buSzPts val="3500"/>
              <a:buNone/>
              <a:defRPr sz="3500"/>
            </a:lvl4pPr>
            <a:lvl5pPr marL="2286000" lvl="4" indent="-228600" algn="l">
              <a:spcBef>
                <a:spcPts val="700"/>
              </a:spcBef>
              <a:spcAft>
                <a:spcPts val="0"/>
              </a:spcAft>
              <a:buClr>
                <a:schemeClr val="dk1"/>
              </a:buClr>
              <a:buSzPts val="3500"/>
              <a:buNone/>
              <a:defRPr sz="3500"/>
            </a:lvl5pPr>
            <a:lvl6pPr marL="2743200" lvl="5" indent="-228600" algn="l">
              <a:spcBef>
                <a:spcPts val="700"/>
              </a:spcBef>
              <a:spcAft>
                <a:spcPts val="0"/>
              </a:spcAft>
              <a:buClr>
                <a:schemeClr val="dk1"/>
              </a:buClr>
              <a:buSzPts val="3500"/>
              <a:buNone/>
              <a:defRPr sz="3500"/>
            </a:lvl6pPr>
            <a:lvl7pPr marL="3200400" lvl="6" indent="-228600" algn="l">
              <a:spcBef>
                <a:spcPts val="700"/>
              </a:spcBef>
              <a:spcAft>
                <a:spcPts val="0"/>
              </a:spcAft>
              <a:buClr>
                <a:schemeClr val="dk1"/>
              </a:buClr>
              <a:buSzPts val="3500"/>
              <a:buNone/>
              <a:defRPr sz="3500"/>
            </a:lvl7pPr>
            <a:lvl8pPr marL="3657600" lvl="7" indent="-228600" algn="l">
              <a:spcBef>
                <a:spcPts val="700"/>
              </a:spcBef>
              <a:spcAft>
                <a:spcPts val="0"/>
              </a:spcAft>
              <a:buClr>
                <a:schemeClr val="dk1"/>
              </a:buClr>
              <a:buSzPts val="3500"/>
              <a:buNone/>
              <a:defRPr sz="3500"/>
            </a:lvl8pPr>
            <a:lvl9pPr marL="4114800" lvl="8" indent="-228600" algn="l">
              <a:spcBef>
                <a:spcPts val="700"/>
              </a:spcBef>
              <a:spcAft>
                <a:spcPts val="0"/>
              </a:spcAft>
              <a:buClr>
                <a:schemeClr val="dk1"/>
              </a:buClr>
              <a:buSzPts val="3500"/>
              <a:buNone/>
              <a:defRPr sz="3500"/>
            </a:lvl9pPr>
          </a:lstStyle>
          <a:p>
            <a:endParaRPr/>
          </a:p>
        </p:txBody>
      </p:sp>
      <p:sp>
        <p:nvSpPr>
          <p:cNvPr id="106" name="Google Shape;106;p18"/>
          <p:cNvSpPr txBox="1">
            <a:spLocks noGrp="1"/>
          </p:cNvSpPr>
          <p:nvPr>
            <p:ph type="dt" idx="10"/>
          </p:nvPr>
        </p:nvSpPr>
        <p:spPr>
          <a:xfrm>
            <a:off x="1120775" y="36934775"/>
            <a:ext cx="5229225" cy="2120900"/>
          </a:xfrm>
          <a:prstGeom prst="rect">
            <a:avLst/>
          </a:prstGeom>
          <a:noFill/>
          <a:ln>
            <a:noFill/>
          </a:ln>
        </p:spPr>
        <p:txBody>
          <a:bodyPr spcFirstLastPara="1" wrap="square" lIns="355775" tIns="177875" rIns="355775" bIns="1778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7" name="Google Shape;107;p18"/>
          <p:cNvSpPr txBox="1">
            <a:spLocks noGrp="1"/>
          </p:cNvSpPr>
          <p:nvPr>
            <p:ph type="ftr" idx="11"/>
          </p:nvPr>
        </p:nvSpPr>
        <p:spPr>
          <a:xfrm>
            <a:off x="7658100" y="36934775"/>
            <a:ext cx="7096125" cy="2120900"/>
          </a:xfrm>
          <a:prstGeom prst="rect">
            <a:avLst/>
          </a:prstGeom>
          <a:noFill/>
          <a:ln>
            <a:noFill/>
          </a:ln>
        </p:spPr>
        <p:txBody>
          <a:bodyPr spcFirstLastPara="1" wrap="square" lIns="355775" tIns="177875" rIns="355775" bIns="1778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18"/>
          <p:cNvSpPr txBox="1">
            <a:spLocks noGrp="1"/>
          </p:cNvSpPr>
          <p:nvPr>
            <p:ph type="sldNum" idx="12"/>
          </p:nvPr>
        </p:nvSpPr>
        <p:spPr>
          <a:xfrm>
            <a:off x="16062325" y="36934775"/>
            <a:ext cx="5229225" cy="2120900"/>
          </a:xfrm>
          <a:prstGeom prst="rect">
            <a:avLst/>
          </a:prstGeom>
          <a:noFill/>
          <a:ln>
            <a:noFill/>
          </a:ln>
        </p:spPr>
        <p:txBody>
          <a:bodyPr spcFirstLastPara="1" wrap="square" lIns="355775" tIns="177875" rIns="355775" bIns="177875" anchor="ctr" anchorCtr="0">
            <a:noAutofit/>
          </a:bodyPr>
          <a:lstStyle>
            <a:lvl1pPr marL="0" marR="0" lvl="0" indent="0" algn="r">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‹Nr.›</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ld med bildtext" type="picTx">
  <p:cSld name="PICTURE_WITH_CAPTION_TEXT">
    <p:spTree>
      <p:nvGrpSpPr>
        <p:cNvPr id="1" name="Shape 115"/>
        <p:cNvGrpSpPr/>
        <p:nvPr/>
      </p:nvGrpSpPr>
      <p:grpSpPr>
        <a:xfrm>
          <a:off x="0" y="0"/>
          <a:ext cx="0" cy="0"/>
          <a:chOff x="0" y="0"/>
          <a:chExt cx="0" cy="0"/>
        </a:xfrm>
      </p:grpSpPr>
      <p:sp>
        <p:nvSpPr>
          <p:cNvPr id="116" name="Google Shape;116;p20"/>
          <p:cNvSpPr txBox="1">
            <a:spLocks noGrp="1"/>
          </p:cNvSpPr>
          <p:nvPr>
            <p:ph type="title"/>
          </p:nvPr>
        </p:nvSpPr>
        <p:spPr>
          <a:xfrm>
            <a:off x="4392973" y="27894598"/>
            <a:ext cx="13447395" cy="3293115"/>
          </a:xfrm>
          <a:prstGeom prst="rect">
            <a:avLst/>
          </a:prstGeom>
          <a:noFill/>
          <a:ln>
            <a:noFill/>
          </a:ln>
        </p:spPr>
        <p:txBody>
          <a:bodyPr spcFirstLastPara="1" wrap="square" lIns="355775" tIns="177875" rIns="355775" bIns="177875" anchor="b" anchorCtr="0">
            <a:noAutofit/>
          </a:bodyPr>
          <a:lstStyle>
            <a:lvl1pPr lvl="0" algn="l">
              <a:spcBef>
                <a:spcPts val="0"/>
              </a:spcBef>
              <a:spcAft>
                <a:spcPts val="0"/>
              </a:spcAft>
              <a:buSzPts val="1400"/>
              <a:buNone/>
              <a:defRPr sz="78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17" name="Google Shape;117;p20"/>
          <p:cNvSpPr>
            <a:spLocks noGrp="1"/>
          </p:cNvSpPr>
          <p:nvPr>
            <p:ph type="pic" idx="2"/>
          </p:nvPr>
        </p:nvSpPr>
        <p:spPr>
          <a:xfrm>
            <a:off x="4392973" y="3560620"/>
            <a:ext cx="13447395" cy="23909655"/>
          </a:xfrm>
          <a:prstGeom prst="rect">
            <a:avLst/>
          </a:prstGeom>
          <a:noFill/>
          <a:ln>
            <a:noFill/>
          </a:ln>
        </p:spPr>
      </p:sp>
      <p:sp>
        <p:nvSpPr>
          <p:cNvPr id="118" name="Google Shape;118;p20"/>
          <p:cNvSpPr txBox="1">
            <a:spLocks noGrp="1"/>
          </p:cNvSpPr>
          <p:nvPr>
            <p:ph type="body" idx="1"/>
          </p:nvPr>
        </p:nvSpPr>
        <p:spPr>
          <a:xfrm>
            <a:off x="4392973" y="31187713"/>
            <a:ext cx="13447395" cy="4676770"/>
          </a:xfrm>
          <a:prstGeom prst="rect">
            <a:avLst/>
          </a:prstGeom>
          <a:noFill/>
          <a:ln>
            <a:noFill/>
          </a:ln>
        </p:spPr>
        <p:txBody>
          <a:bodyPr spcFirstLastPara="1" wrap="square" lIns="355775" tIns="177875" rIns="355775" bIns="177875" anchor="t" anchorCtr="0">
            <a:noAutofit/>
          </a:bodyPr>
          <a:lstStyle>
            <a:lvl1pPr marL="457200" lvl="0" indent="-228600" algn="l">
              <a:spcBef>
                <a:spcPts val="1080"/>
              </a:spcBef>
              <a:spcAft>
                <a:spcPts val="0"/>
              </a:spcAft>
              <a:buClr>
                <a:schemeClr val="dk1"/>
              </a:buClr>
              <a:buSzPts val="5400"/>
              <a:buNone/>
              <a:defRPr sz="5400"/>
            </a:lvl1pPr>
            <a:lvl2pPr marL="914400" lvl="1" indent="-228600" algn="l">
              <a:spcBef>
                <a:spcPts val="940"/>
              </a:spcBef>
              <a:spcAft>
                <a:spcPts val="0"/>
              </a:spcAft>
              <a:buClr>
                <a:schemeClr val="dk1"/>
              </a:buClr>
              <a:buSzPts val="4700"/>
              <a:buNone/>
              <a:defRPr sz="4700"/>
            </a:lvl2pPr>
            <a:lvl3pPr marL="1371600" lvl="2" indent="-228600" algn="l">
              <a:spcBef>
                <a:spcPts val="780"/>
              </a:spcBef>
              <a:spcAft>
                <a:spcPts val="0"/>
              </a:spcAft>
              <a:buClr>
                <a:schemeClr val="dk1"/>
              </a:buClr>
              <a:buSzPts val="3900"/>
              <a:buNone/>
              <a:defRPr sz="3900"/>
            </a:lvl3pPr>
            <a:lvl4pPr marL="1828800" lvl="3" indent="-228600" algn="l">
              <a:spcBef>
                <a:spcPts val="700"/>
              </a:spcBef>
              <a:spcAft>
                <a:spcPts val="0"/>
              </a:spcAft>
              <a:buClr>
                <a:schemeClr val="dk1"/>
              </a:buClr>
              <a:buSzPts val="3500"/>
              <a:buNone/>
              <a:defRPr sz="3500"/>
            </a:lvl4pPr>
            <a:lvl5pPr marL="2286000" lvl="4" indent="-228600" algn="l">
              <a:spcBef>
                <a:spcPts val="700"/>
              </a:spcBef>
              <a:spcAft>
                <a:spcPts val="0"/>
              </a:spcAft>
              <a:buClr>
                <a:schemeClr val="dk1"/>
              </a:buClr>
              <a:buSzPts val="3500"/>
              <a:buNone/>
              <a:defRPr sz="3500"/>
            </a:lvl5pPr>
            <a:lvl6pPr marL="2743200" lvl="5" indent="-228600" algn="l">
              <a:spcBef>
                <a:spcPts val="700"/>
              </a:spcBef>
              <a:spcAft>
                <a:spcPts val="0"/>
              </a:spcAft>
              <a:buClr>
                <a:schemeClr val="dk1"/>
              </a:buClr>
              <a:buSzPts val="3500"/>
              <a:buNone/>
              <a:defRPr sz="3500"/>
            </a:lvl6pPr>
            <a:lvl7pPr marL="3200400" lvl="6" indent="-228600" algn="l">
              <a:spcBef>
                <a:spcPts val="700"/>
              </a:spcBef>
              <a:spcAft>
                <a:spcPts val="0"/>
              </a:spcAft>
              <a:buClr>
                <a:schemeClr val="dk1"/>
              </a:buClr>
              <a:buSzPts val="3500"/>
              <a:buNone/>
              <a:defRPr sz="3500"/>
            </a:lvl7pPr>
            <a:lvl8pPr marL="3657600" lvl="7" indent="-228600" algn="l">
              <a:spcBef>
                <a:spcPts val="700"/>
              </a:spcBef>
              <a:spcAft>
                <a:spcPts val="0"/>
              </a:spcAft>
              <a:buClr>
                <a:schemeClr val="dk1"/>
              </a:buClr>
              <a:buSzPts val="3500"/>
              <a:buNone/>
              <a:defRPr sz="3500"/>
            </a:lvl8pPr>
            <a:lvl9pPr marL="4114800" lvl="8" indent="-228600" algn="l">
              <a:spcBef>
                <a:spcPts val="700"/>
              </a:spcBef>
              <a:spcAft>
                <a:spcPts val="0"/>
              </a:spcAft>
              <a:buClr>
                <a:schemeClr val="dk1"/>
              </a:buClr>
              <a:buSzPts val="3500"/>
              <a:buNone/>
              <a:defRPr sz="3500"/>
            </a:lvl9pPr>
          </a:lstStyle>
          <a:p>
            <a:endParaRPr/>
          </a:p>
        </p:txBody>
      </p:sp>
      <p:sp>
        <p:nvSpPr>
          <p:cNvPr id="119" name="Google Shape;119;p20"/>
          <p:cNvSpPr txBox="1">
            <a:spLocks noGrp="1"/>
          </p:cNvSpPr>
          <p:nvPr>
            <p:ph type="dt" idx="10"/>
          </p:nvPr>
        </p:nvSpPr>
        <p:spPr>
          <a:xfrm>
            <a:off x="1120775" y="36934775"/>
            <a:ext cx="5229225" cy="2120900"/>
          </a:xfrm>
          <a:prstGeom prst="rect">
            <a:avLst/>
          </a:prstGeom>
          <a:noFill/>
          <a:ln>
            <a:noFill/>
          </a:ln>
        </p:spPr>
        <p:txBody>
          <a:bodyPr spcFirstLastPara="1" wrap="square" lIns="355775" tIns="177875" rIns="355775" bIns="1778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0" name="Google Shape;120;p20"/>
          <p:cNvSpPr txBox="1">
            <a:spLocks noGrp="1"/>
          </p:cNvSpPr>
          <p:nvPr>
            <p:ph type="ftr" idx="11"/>
          </p:nvPr>
        </p:nvSpPr>
        <p:spPr>
          <a:xfrm>
            <a:off x="7658100" y="36934775"/>
            <a:ext cx="7096125" cy="2120900"/>
          </a:xfrm>
          <a:prstGeom prst="rect">
            <a:avLst/>
          </a:prstGeom>
          <a:noFill/>
          <a:ln>
            <a:noFill/>
          </a:ln>
        </p:spPr>
        <p:txBody>
          <a:bodyPr spcFirstLastPara="1" wrap="square" lIns="355775" tIns="177875" rIns="355775" bIns="1778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1" name="Google Shape;121;p20"/>
          <p:cNvSpPr txBox="1">
            <a:spLocks noGrp="1"/>
          </p:cNvSpPr>
          <p:nvPr>
            <p:ph type="sldNum" idx="12"/>
          </p:nvPr>
        </p:nvSpPr>
        <p:spPr>
          <a:xfrm>
            <a:off x="16062325" y="36934775"/>
            <a:ext cx="5229225" cy="2120900"/>
          </a:xfrm>
          <a:prstGeom prst="rect">
            <a:avLst/>
          </a:prstGeom>
          <a:noFill/>
          <a:ln>
            <a:noFill/>
          </a:ln>
        </p:spPr>
        <p:txBody>
          <a:bodyPr spcFirstLastPara="1" wrap="square" lIns="355775" tIns="177875" rIns="355775" bIns="177875" anchor="ctr" anchorCtr="0">
            <a:noAutofit/>
          </a:bodyPr>
          <a:lstStyle>
            <a:lvl1pPr marL="0" marR="0" lvl="0" indent="0" algn="r">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‹Nr.›</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9.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0.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11.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3.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4.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5.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6.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7.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
          <p:cNvSpPr txBox="1">
            <a:spLocks noGrp="1"/>
          </p:cNvSpPr>
          <p:nvPr>
            <p:ph type="title"/>
          </p:nvPr>
        </p:nvSpPr>
        <p:spPr>
          <a:xfrm>
            <a:off x="1120775" y="1595437"/>
            <a:ext cx="20170775" cy="6642100"/>
          </a:xfrm>
          <a:prstGeom prst="rect">
            <a:avLst/>
          </a:prstGeom>
          <a:noFill/>
          <a:ln>
            <a:noFill/>
          </a:ln>
        </p:spPr>
        <p:txBody>
          <a:bodyPr spcFirstLastPara="1" wrap="square" lIns="355775" tIns="177875" rIns="355775" bIns="177875" anchor="ctr" anchorCtr="0">
            <a:noAutofit/>
          </a:bodyPr>
          <a:lstStyle>
            <a:lvl1pPr marR="0" lvl="0" algn="ctr" rtl="0">
              <a:spcBef>
                <a:spcPts val="0"/>
              </a:spcBef>
              <a:spcAft>
                <a:spcPts val="0"/>
              </a:spcAft>
              <a:buSzPts val="1400"/>
              <a:buNone/>
              <a:defRPr sz="171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171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171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171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171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171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171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171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17100" b="0" i="0" u="none" strike="noStrike" cap="none">
                <a:solidFill>
                  <a:schemeClr val="dk1"/>
                </a:solidFill>
                <a:latin typeface="Calibri"/>
                <a:ea typeface="Calibri"/>
                <a:cs typeface="Calibri"/>
                <a:sym typeface="Calibri"/>
              </a:defRPr>
            </a:lvl9pPr>
          </a:lstStyle>
          <a:p>
            <a:endParaRPr/>
          </a:p>
        </p:txBody>
      </p:sp>
      <p:sp>
        <p:nvSpPr>
          <p:cNvPr id="7" name="Google Shape;7;p2"/>
          <p:cNvSpPr txBox="1">
            <a:spLocks noGrp="1"/>
          </p:cNvSpPr>
          <p:nvPr>
            <p:ph type="body" idx="1"/>
          </p:nvPr>
        </p:nvSpPr>
        <p:spPr>
          <a:xfrm>
            <a:off x="1120775" y="9297987"/>
            <a:ext cx="20170775" cy="26298525"/>
          </a:xfrm>
          <a:prstGeom prst="rect">
            <a:avLst/>
          </a:prstGeom>
          <a:noFill/>
          <a:ln>
            <a:noFill/>
          </a:ln>
        </p:spPr>
        <p:txBody>
          <a:bodyPr spcFirstLastPara="1" wrap="square" lIns="355775" tIns="177875" rIns="355775" bIns="177875" anchor="t" anchorCtr="0">
            <a:noAutofit/>
          </a:bodyPr>
          <a:lstStyle>
            <a:lvl1pPr marL="457200" marR="0" lvl="0" indent="-1022350" algn="l" rtl="0">
              <a:spcBef>
                <a:spcPts val="2500"/>
              </a:spcBef>
              <a:spcAft>
                <a:spcPts val="0"/>
              </a:spcAft>
              <a:buClr>
                <a:schemeClr val="dk1"/>
              </a:buClr>
              <a:buSzPts val="12500"/>
              <a:buFont typeface="Arial"/>
              <a:buChar char="•"/>
              <a:defRPr sz="12500" b="0" i="0" u="none" strike="noStrike" cap="none">
                <a:solidFill>
                  <a:schemeClr val="dk1"/>
                </a:solidFill>
                <a:latin typeface="Calibri"/>
                <a:ea typeface="Calibri"/>
                <a:cs typeface="Calibri"/>
                <a:sym typeface="Calibri"/>
              </a:defRPr>
            </a:lvl1pPr>
            <a:lvl2pPr marL="914400" marR="0" lvl="1" indent="-920750" algn="l" rtl="0">
              <a:spcBef>
                <a:spcPts val="2180"/>
              </a:spcBef>
              <a:spcAft>
                <a:spcPts val="0"/>
              </a:spcAft>
              <a:buClr>
                <a:schemeClr val="dk1"/>
              </a:buClr>
              <a:buSzPts val="10900"/>
              <a:buFont typeface="Arial"/>
              <a:buChar char="–"/>
              <a:defRPr sz="10900" b="0" i="0" u="none" strike="noStrike" cap="none">
                <a:solidFill>
                  <a:schemeClr val="dk1"/>
                </a:solidFill>
                <a:latin typeface="Calibri"/>
                <a:ea typeface="Calibri"/>
                <a:cs typeface="Calibri"/>
                <a:sym typeface="Calibri"/>
              </a:defRPr>
            </a:lvl2pPr>
            <a:lvl3pPr marL="1371600" marR="0" lvl="2" indent="-819150" algn="l" rtl="0">
              <a:spcBef>
                <a:spcPts val="186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3pPr>
            <a:lvl4pPr marL="1828800" marR="0" lvl="3" indent="-723900" algn="l" rtl="0">
              <a:spcBef>
                <a:spcPts val="1560"/>
              </a:spcBef>
              <a:spcAft>
                <a:spcPts val="0"/>
              </a:spcAft>
              <a:buClr>
                <a:schemeClr val="dk1"/>
              </a:buClr>
              <a:buSzPts val="7800"/>
              <a:buFont typeface="Arial"/>
              <a:buChar char="–"/>
              <a:defRPr sz="7800" b="0" i="0" u="none" strike="noStrike" cap="none">
                <a:solidFill>
                  <a:schemeClr val="dk1"/>
                </a:solidFill>
                <a:latin typeface="Calibri"/>
                <a:ea typeface="Calibri"/>
                <a:cs typeface="Calibri"/>
                <a:sym typeface="Calibri"/>
              </a:defRPr>
            </a:lvl4pPr>
            <a:lvl5pPr marL="2286000" marR="0" lvl="4" indent="-723900" algn="l" rtl="0">
              <a:spcBef>
                <a:spcPts val="1560"/>
              </a:spcBef>
              <a:spcAft>
                <a:spcPts val="0"/>
              </a:spcAft>
              <a:buClr>
                <a:schemeClr val="dk1"/>
              </a:buClr>
              <a:buSzPts val="7800"/>
              <a:buFont typeface="Arial"/>
              <a:buChar char="»"/>
              <a:defRPr sz="7800" b="0" i="0" u="none" strike="noStrike" cap="none">
                <a:solidFill>
                  <a:schemeClr val="dk1"/>
                </a:solidFill>
                <a:latin typeface="Calibri"/>
                <a:ea typeface="Calibri"/>
                <a:cs typeface="Calibri"/>
                <a:sym typeface="Calibri"/>
              </a:defRPr>
            </a:lvl5pPr>
            <a:lvl6pPr marL="2743200" marR="0" lvl="5" indent="-723900" algn="l" rtl="0">
              <a:spcBef>
                <a:spcPts val="1560"/>
              </a:spcBef>
              <a:spcAft>
                <a:spcPts val="0"/>
              </a:spcAft>
              <a:buClr>
                <a:schemeClr val="dk1"/>
              </a:buClr>
              <a:buSzPts val="7800"/>
              <a:buFont typeface="Arial"/>
              <a:buChar char="•"/>
              <a:defRPr sz="7800" b="0" i="0" u="none" strike="noStrike" cap="none">
                <a:solidFill>
                  <a:schemeClr val="dk1"/>
                </a:solidFill>
                <a:latin typeface="Calibri"/>
                <a:ea typeface="Calibri"/>
                <a:cs typeface="Calibri"/>
                <a:sym typeface="Calibri"/>
              </a:defRPr>
            </a:lvl6pPr>
            <a:lvl7pPr marL="3200400" marR="0" lvl="6" indent="-723900" algn="l" rtl="0">
              <a:spcBef>
                <a:spcPts val="1560"/>
              </a:spcBef>
              <a:spcAft>
                <a:spcPts val="0"/>
              </a:spcAft>
              <a:buClr>
                <a:schemeClr val="dk1"/>
              </a:buClr>
              <a:buSzPts val="7800"/>
              <a:buFont typeface="Arial"/>
              <a:buChar char="•"/>
              <a:defRPr sz="7800" b="0" i="0" u="none" strike="noStrike" cap="none">
                <a:solidFill>
                  <a:schemeClr val="dk1"/>
                </a:solidFill>
                <a:latin typeface="Calibri"/>
                <a:ea typeface="Calibri"/>
                <a:cs typeface="Calibri"/>
                <a:sym typeface="Calibri"/>
              </a:defRPr>
            </a:lvl7pPr>
            <a:lvl8pPr marL="3657600" marR="0" lvl="7" indent="-723900" algn="l" rtl="0">
              <a:spcBef>
                <a:spcPts val="1560"/>
              </a:spcBef>
              <a:spcAft>
                <a:spcPts val="0"/>
              </a:spcAft>
              <a:buClr>
                <a:schemeClr val="dk1"/>
              </a:buClr>
              <a:buSzPts val="7800"/>
              <a:buFont typeface="Arial"/>
              <a:buChar char="•"/>
              <a:defRPr sz="7800" b="0" i="0" u="none" strike="noStrike" cap="none">
                <a:solidFill>
                  <a:schemeClr val="dk1"/>
                </a:solidFill>
                <a:latin typeface="Calibri"/>
                <a:ea typeface="Calibri"/>
                <a:cs typeface="Calibri"/>
                <a:sym typeface="Calibri"/>
              </a:defRPr>
            </a:lvl8pPr>
            <a:lvl9pPr marL="4114800" marR="0" lvl="8" indent="-723900" algn="l" rtl="0">
              <a:spcBef>
                <a:spcPts val="1560"/>
              </a:spcBef>
              <a:spcAft>
                <a:spcPts val="0"/>
              </a:spcAft>
              <a:buClr>
                <a:schemeClr val="dk1"/>
              </a:buClr>
              <a:buSzPts val="7800"/>
              <a:buFont typeface="Arial"/>
              <a:buChar char="•"/>
              <a:defRPr sz="7800" b="0" i="0" u="none" strike="noStrike" cap="none">
                <a:solidFill>
                  <a:schemeClr val="dk1"/>
                </a:solidFill>
                <a:latin typeface="Calibri"/>
                <a:ea typeface="Calibri"/>
                <a:cs typeface="Calibri"/>
                <a:sym typeface="Calibri"/>
              </a:defRPr>
            </a:lvl9pPr>
          </a:lstStyle>
          <a:p>
            <a:endParaRPr/>
          </a:p>
        </p:txBody>
      </p:sp>
      <p:sp>
        <p:nvSpPr>
          <p:cNvPr id="8" name="Google Shape;8;p2"/>
          <p:cNvSpPr txBox="1">
            <a:spLocks noGrp="1"/>
          </p:cNvSpPr>
          <p:nvPr>
            <p:ph type="dt" idx="10"/>
          </p:nvPr>
        </p:nvSpPr>
        <p:spPr>
          <a:xfrm>
            <a:off x="1120775" y="36934775"/>
            <a:ext cx="5229225" cy="2120900"/>
          </a:xfrm>
          <a:prstGeom prst="rect">
            <a:avLst/>
          </a:prstGeom>
          <a:noFill/>
          <a:ln>
            <a:noFill/>
          </a:ln>
        </p:spPr>
        <p:txBody>
          <a:bodyPr spcFirstLastPara="1" wrap="square" lIns="355775" tIns="177875" rIns="355775" bIns="177875" anchor="ctr" anchorCtr="0">
            <a:noAutofit/>
          </a:bodyPr>
          <a:lstStyle>
            <a:lvl1pPr marR="0" lvl="0"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9pPr>
          </a:lstStyle>
          <a:p>
            <a:endParaRPr/>
          </a:p>
        </p:txBody>
      </p:sp>
      <p:sp>
        <p:nvSpPr>
          <p:cNvPr id="9" name="Google Shape;9;p2"/>
          <p:cNvSpPr txBox="1">
            <a:spLocks noGrp="1"/>
          </p:cNvSpPr>
          <p:nvPr>
            <p:ph type="ftr" idx="11"/>
          </p:nvPr>
        </p:nvSpPr>
        <p:spPr>
          <a:xfrm>
            <a:off x="7658100" y="36934775"/>
            <a:ext cx="7096125" cy="2120900"/>
          </a:xfrm>
          <a:prstGeom prst="rect">
            <a:avLst/>
          </a:prstGeom>
          <a:noFill/>
          <a:ln>
            <a:noFill/>
          </a:ln>
        </p:spPr>
        <p:txBody>
          <a:bodyPr spcFirstLastPara="1" wrap="square" lIns="355775" tIns="177875" rIns="355775" bIns="177875" anchor="ctr" anchorCtr="0">
            <a:noAutofit/>
          </a:bodyPr>
          <a:lstStyle>
            <a:lvl1pPr marR="0" lvl="0"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9pPr>
          </a:lstStyle>
          <a:p>
            <a:endParaRPr/>
          </a:p>
        </p:txBody>
      </p:sp>
      <p:sp>
        <p:nvSpPr>
          <p:cNvPr id="10" name="Google Shape;10;p2"/>
          <p:cNvSpPr txBox="1">
            <a:spLocks noGrp="1"/>
          </p:cNvSpPr>
          <p:nvPr>
            <p:ph type="sldNum" idx="12"/>
          </p:nvPr>
        </p:nvSpPr>
        <p:spPr>
          <a:xfrm>
            <a:off x="16062325" y="36934775"/>
            <a:ext cx="5229225" cy="2120900"/>
          </a:xfrm>
          <a:prstGeom prst="rect">
            <a:avLst/>
          </a:prstGeom>
          <a:noFill/>
          <a:ln>
            <a:noFill/>
          </a:ln>
        </p:spPr>
        <p:txBody>
          <a:bodyPr spcFirstLastPara="1" wrap="square" lIns="355775" tIns="177875" rIns="355775" bIns="177875" anchor="ctr" anchorCtr="0">
            <a:noAutofit/>
          </a:bodyPr>
          <a:lstStyle>
            <a:lvl1pPr marL="0" marR="0" lvl="0" indent="0" algn="r" rtl="0">
              <a:lnSpc>
                <a:spcPct val="100000"/>
              </a:lnSpc>
              <a:spcBef>
                <a:spcPts val="0"/>
              </a:spcBef>
              <a:spcAft>
                <a:spcPts val="0"/>
              </a:spcAft>
              <a:buClr>
                <a:srgbClr val="898989"/>
              </a:buClr>
              <a:buSzPts val="4700"/>
              <a:buFont typeface="Arial"/>
              <a:buNone/>
              <a:defRPr sz="4700" b="0" i="0" u="none" strike="noStrike" cap="none">
                <a:solidFill>
                  <a:srgbClr val="898989"/>
                </a:solidFill>
                <a:latin typeface="Arial"/>
                <a:ea typeface="Arial"/>
                <a:cs typeface="Arial"/>
                <a:sym typeface="Arial"/>
              </a:defRPr>
            </a:lvl1pPr>
            <a:lvl2pPr marL="0" marR="0" lvl="1" indent="0" algn="r" rtl="0">
              <a:lnSpc>
                <a:spcPct val="100000"/>
              </a:lnSpc>
              <a:spcBef>
                <a:spcPts val="0"/>
              </a:spcBef>
              <a:spcAft>
                <a:spcPts val="0"/>
              </a:spcAft>
              <a:buClr>
                <a:srgbClr val="898989"/>
              </a:buClr>
              <a:buSzPts val="4700"/>
              <a:buFont typeface="Arial"/>
              <a:buNone/>
              <a:defRPr sz="4700" b="0" i="0" u="none" strike="noStrike" cap="none">
                <a:solidFill>
                  <a:srgbClr val="898989"/>
                </a:solidFill>
                <a:latin typeface="Arial"/>
                <a:ea typeface="Arial"/>
                <a:cs typeface="Arial"/>
                <a:sym typeface="Arial"/>
              </a:defRPr>
            </a:lvl2pPr>
            <a:lvl3pPr marL="0" marR="0" lvl="2" indent="0" algn="r" rtl="0">
              <a:lnSpc>
                <a:spcPct val="100000"/>
              </a:lnSpc>
              <a:spcBef>
                <a:spcPts val="0"/>
              </a:spcBef>
              <a:spcAft>
                <a:spcPts val="0"/>
              </a:spcAft>
              <a:buClr>
                <a:srgbClr val="898989"/>
              </a:buClr>
              <a:buSzPts val="4700"/>
              <a:buFont typeface="Arial"/>
              <a:buNone/>
              <a:defRPr sz="4700" b="0" i="0" u="none" strike="noStrike" cap="none">
                <a:solidFill>
                  <a:srgbClr val="898989"/>
                </a:solidFill>
                <a:latin typeface="Arial"/>
                <a:ea typeface="Arial"/>
                <a:cs typeface="Arial"/>
                <a:sym typeface="Arial"/>
              </a:defRPr>
            </a:lvl3pPr>
            <a:lvl4pPr marL="0" marR="0" lvl="3" indent="0" algn="r" rtl="0">
              <a:lnSpc>
                <a:spcPct val="100000"/>
              </a:lnSpc>
              <a:spcBef>
                <a:spcPts val="0"/>
              </a:spcBef>
              <a:spcAft>
                <a:spcPts val="0"/>
              </a:spcAft>
              <a:buClr>
                <a:srgbClr val="898989"/>
              </a:buClr>
              <a:buSzPts val="4700"/>
              <a:buFont typeface="Arial"/>
              <a:buNone/>
              <a:defRPr sz="4700" b="0" i="0" u="none" strike="noStrike" cap="none">
                <a:solidFill>
                  <a:srgbClr val="898989"/>
                </a:solidFill>
                <a:latin typeface="Arial"/>
                <a:ea typeface="Arial"/>
                <a:cs typeface="Arial"/>
                <a:sym typeface="Arial"/>
              </a:defRPr>
            </a:lvl4pPr>
            <a:lvl5pPr marL="0" marR="0" lvl="4" indent="0" algn="r" rtl="0">
              <a:lnSpc>
                <a:spcPct val="100000"/>
              </a:lnSpc>
              <a:spcBef>
                <a:spcPts val="0"/>
              </a:spcBef>
              <a:spcAft>
                <a:spcPts val="0"/>
              </a:spcAft>
              <a:buClr>
                <a:srgbClr val="898989"/>
              </a:buClr>
              <a:buSzPts val="4700"/>
              <a:buFont typeface="Arial"/>
              <a:buNone/>
              <a:defRPr sz="4700" b="0" i="0" u="none" strike="noStrike" cap="none">
                <a:solidFill>
                  <a:srgbClr val="898989"/>
                </a:solidFill>
                <a:latin typeface="Arial"/>
                <a:ea typeface="Arial"/>
                <a:cs typeface="Arial"/>
                <a:sym typeface="Arial"/>
              </a:defRPr>
            </a:lvl5pPr>
            <a:lvl6pPr marL="0" marR="0" lvl="5" indent="0" algn="r" rtl="0">
              <a:lnSpc>
                <a:spcPct val="100000"/>
              </a:lnSpc>
              <a:spcBef>
                <a:spcPts val="0"/>
              </a:spcBef>
              <a:spcAft>
                <a:spcPts val="0"/>
              </a:spcAft>
              <a:buClr>
                <a:srgbClr val="898989"/>
              </a:buClr>
              <a:buSzPts val="4700"/>
              <a:buFont typeface="Arial"/>
              <a:buNone/>
              <a:defRPr sz="4700" b="0" i="0" u="none" strike="noStrike" cap="none">
                <a:solidFill>
                  <a:srgbClr val="898989"/>
                </a:solidFill>
                <a:latin typeface="Arial"/>
                <a:ea typeface="Arial"/>
                <a:cs typeface="Arial"/>
                <a:sym typeface="Arial"/>
              </a:defRPr>
            </a:lvl6pPr>
            <a:lvl7pPr marL="0" marR="0" lvl="6" indent="0" algn="r" rtl="0">
              <a:lnSpc>
                <a:spcPct val="100000"/>
              </a:lnSpc>
              <a:spcBef>
                <a:spcPts val="0"/>
              </a:spcBef>
              <a:spcAft>
                <a:spcPts val="0"/>
              </a:spcAft>
              <a:buClr>
                <a:srgbClr val="898989"/>
              </a:buClr>
              <a:buSzPts val="4700"/>
              <a:buFont typeface="Arial"/>
              <a:buNone/>
              <a:defRPr sz="4700" b="0" i="0" u="none" strike="noStrike" cap="none">
                <a:solidFill>
                  <a:srgbClr val="898989"/>
                </a:solidFill>
                <a:latin typeface="Arial"/>
                <a:ea typeface="Arial"/>
                <a:cs typeface="Arial"/>
                <a:sym typeface="Arial"/>
              </a:defRPr>
            </a:lvl7pPr>
            <a:lvl8pPr marL="0" marR="0" lvl="7" indent="0" algn="r" rtl="0">
              <a:lnSpc>
                <a:spcPct val="100000"/>
              </a:lnSpc>
              <a:spcBef>
                <a:spcPts val="0"/>
              </a:spcBef>
              <a:spcAft>
                <a:spcPts val="0"/>
              </a:spcAft>
              <a:buClr>
                <a:srgbClr val="898989"/>
              </a:buClr>
              <a:buSzPts val="4700"/>
              <a:buFont typeface="Arial"/>
              <a:buNone/>
              <a:defRPr sz="4700" b="0" i="0" u="none" strike="noStrike" cap="none">
                <a:solidFill>
                  <a:srgbClr val="898989"/>
                </a:solidFill>
                <a:latin typeface="Arial"/>
                <a:ea typeface="Arial"/>
                <a:cs typeface="Arial"/>
                <a:sym typeface="Arial"/>
              </a:defRPr>
            </a:lvl8pPr>
            <a:lvl9pPr marL="0" marR="0" lvl="8" indent="0" algn="r" rtl="0">
              <a:lnSpc>
                <a:spcPct val="100000"/>
              </a:lnSpc>
              <a:spcBef>
                <a:spcPts val="0"/>
              </a:spcBef>
              <a:spcAft>
                <a:spcPts val="0"/>
              </a:spcAft>
              <a:buClr>
                <a:srgbClr val="898989"/>
              </a:buClr>
              <a:buSzPts val="4700"/>
              <a:buFont typeface="Arial"/>
              <a:buNone/>
              <a:defRPr sz="47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‹Nr.›</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9"/>
        <p:cNvGrpSpPr/>
        <p:nvPr/>
      </p:nvGrpSpPr>
      <p:grpSpPr>
        <a:xfrm>
          <a:off x="0" y="0"/>
          <a:ext cx="0" cy="0"/>
          <a:chOff x="0" y="0"/>
          <a:chExt cx="0" cy="0"/>
        </a:xfrm>
      </p:grpSpPr>
      <p:sp>
        <p:nvSpPr>
          <p:cNvPr id="110" name="Google Shape;110;p19"/>
          <p:cNvSpPr txBox="1">
            <a:spLocks noGrp="1"/>
          </p:cNvSpPr>
          <p:nvPr>
            <p:ph type="title"/>
          </p:nvPr>
        </p:nvSpPr>
        <p:spPr>
          <a:xfrm>
            <a:off x="1120775" y="1595437"/>
            <a:ext cx="20170775" cy="6642100"/>
          </a:xfrm>
          <a:prstGeom prst="rect">
            <a:avLst/>
          </a:prstGeom>
          <a:noFill/>
          <a:ln>
            <a:noFill/>
          </a:ln>
        </p:spPr>
        <p:txBody>
          <a:bodyPr spcFirstLastPara="1" wrap="square" lIns="355775" tIns="177875" rIns="355775" bIns="177875" anchor="ctr" anchorCtr="0">
            <a:noAutofit/>
          </a:bodyPr>
          <a:lstStyle>
            <a:lvl1pPr marR="0" lvl="0" algn="ctr" rtl="0">
              <a:spcBef>
                <a:spcPts val="0"/>
              </a:spcBef>
              <a:spcAft>
                <a:spcPts val="0"/>
              </a:spcAft>
              <a:buSzPts val="1400"/>
              <a:buNone/>
              <a:defRPr sz="171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171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171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171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171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171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171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171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17100" b="0" i="0" u="none" strike="noStrike" cap="none">
                <a:solidFill>
                  <a:schemeClr val="dk1"/>
                </a:solidFill>
                <a:latin typeface="Calibri"/>
                <a:ea typeface="Calibri"/>
                <a:cs typeface="Calibri"/>
                <a:sym typeface="Calibri"/>
              </a:defRPr>
            </a:lvl9pPr>
          </a:lstStyle>
          <a:p>
            <a:endParaRPr/>
          </a:p>
        </p:txBody>
      </p:sp>
      <p:sp>
        <p:nvSpPr>
          <p:cNvPr id="111" name="Google Shape;111;p19"/>
          <p:cNvSpPr txBox="1">
            <a:spLocks noGrp="1"/>
          </p:cNvSpPr>
          <p:nvPr>
            <p:ph type="body" idx="1"/>
          </p:nvPr>
        </p:nvSpPr>
        <p:spPr>
          <a:xfrm>
            <a:off x="1120775" y="9297987"/>
            <a:ext cx="20170775" cy="26298525"/>
          </a:xfrm>
          <a:prstGeom prst="rect">
            <a:avLst/>
          </a:prstGeom>
          <a:noFill/>
          <a:ln>
            <a:noFill/>
          </a:ln>
        </p:spPr>
        <p:txBody>
          <a:bodyPr spcFirstLastPara="1" wrap="square" lIns="355775" tIns="177875" rIns="355775" bIns="177875" anchor="t" anchorCtr="0">
            <a:noAutofit/>
          </a:bodyPr>
          <a:lstStyle>
            <a:lvl1pPr marL="457200" marR="0" lvl="0" indent="-1022350" algn="l" rtl="0">
              <a:spcBef>
                <a:spcPts val="2500"/>
              </a:spcBef>
              <a:spcAft>
                <a:spcPts val="0"/>
              </a:spcAft>
              <a:buClr>
                <a:schemeClr val="dk1"/>
              </a:buClr>
              <a:buSzPts val="12500"/>
              <a:buFont typeface="Arial"/>
              <a:buChar char="•"/>
              <a:defRPr sz="12500" b="0" i="0" u="none" strike="noStrike" cap="none">
                <a:solidFill>
                  <a:schemeClr val="dk1"/>
                </a:solidFill>
                <a:latin typeface="Calibri"/>
                <a:ea typeface="Calibri"/>
                <a:cs typeface="Calibri"/>
                <a:sym typeface="Calibri"/>
              </a:defRPr>
            </a:lvl1pPr>
            <a:lvl2pPr marL="914400" marR="0" lvl="1" indent="-920750" algn="l" rtl="0">
              <a:spcBef>
                <a:spcPts val="2180"/>
              </a:spcBef>
              <a:spcAft>
                <a:spcPts val="0"/>
              </a:spcAft>
              <a:buClr>
                <a:schemeClr val="dk1"/>
              </a:buClr>
              <a:buSzPts val="10900"/>
              <a:buFont typeface="Arial"/>
              <a:buChar char="–"/>
              <a:defRPr sz="10900" b="0" i="0" u="none" strike="noStrike" cap="none">
                <a:solidFill>
                  <a:schemeClr val="dk1"/>
                </a:solidFill>
                <a:latin typeface="Calibri"/>
                <a:ea typeface="Calibri"/>
                <a:cs typeface="Calibri"/>
                <a:sym typeface="Calibri"/>
              </a:defRPr>
            </a:lvl2pPr>
            <a:lvl3pPr marL="1371600" marR="0" lvl="2" indent="-819150" algn="l" rtl="0">
              <a:spcBef>
                <a:spcPts val="186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3pPr>
            <a:lvl4pPr marL="1828800" marR="0" lvl="3" indent="-723900" algn="l" rtl="0">
              <a:spcBef>
                <a:spcPts val="1560"/>
              </a:spcBef>
              <a:spcAft>
                <a:spcPts val="0"/>
              </a:spcAft>
              <a:buClr>
                <a:schemeClr val="dk1"/>
              </a:buClr>
              <a:buSzPts val="7800"/>
              <a:buFont typeface="Arial"/>
              <a:buChar char="–"/>
              <a:defRPr sz="7800" b="0" i="0" u="none" strike="noStrike" cap="none">
                <a:solidFill>
                  <a:schemeClr val="dk1"/>
                </a:solidFill>
                <a:latin typeface="Calibri"/>
                <a:ea typeface="Calibri"/>
                <a:cs typeface="Calibri"/>
                <a:sym typeface="Calibri"/>
              </a:defRPr>
            </a:lvl4pPr>
            <a:lvl5pPr marL="2286000" marR="0" lvl="4" indent="-723900" algn="l" rtl="0">
              <a:spcBef>
                <a:spcPts val="1560"/>
              </a:spcBef>
              <a:spcAft>
                <a:spcPts val="0"/>
              </a:spcAft>
              <a:buClr>
                <a:schemeClr val="dk1"/>
              </a:buClr>
              <a:buSzPts val="7800"/>
              <a:buFont typeface="Arial"/>
              <a:buChar char="»"/>
              <a:defRPr sz="7800" b="0" i="0" u="none" strike="noStrike" cap="none">
                <a:solidFill>
                  <a:schemeClr val="dk1"/>
                </a:solidFill>
                <a:latin typeface="Calibri"/>
                <a:ea typeface="Calibri"/>
                <a:cs typeface="Calibri"/>
                <a:sym typeface="Calibri"/>
              </a:defRPr>
            </a:lvl5pPr>
            <a:lvl6pPr marL="2743200" marR="0" lvl="5" indent="-723900" algn="l" rtl="0">
              <a:spcBef>
                <a:spcPts val="1560"/>
              </a:spcBef>
              <a:spcAft>
                <a:spcPts val="0"/>
              </a:spcAft>
              <a:buClr>
                <a:schemeClr val="dk1"/>
              </a:buClr>
              <a:buSzPts val="7800"/>
              <a:buFont typeface="Arial"/>
              <a:buChar char="•"/>
              <a:defRPr sz="7800" b="0" i="0" u="none" strike="noStrike" cap="none">
                <a:solidFill>
                  <a:schemeClr val="dk1"/>
                </a:solidFill>
                <a:latin typeface="Calibri"/>
                <a:ea typeface="Calibri"/>
                <a:cs typeface="Calibri"/>
                <a:sym typeface="Calibri"/>
              </a:defRPr>
            </a:lvl6pPr>
            <a:lvl7pPr marL="3200400" marR="0" lvl="6" indent="-723900" algn="l" rtl="0">
              <a:spcBef>
                <a:spcPts val="1560"/>
              </a:spcBef>
              <a:spcAft>
                <a:spcPts val="0"/>
              </a:spcAft>
              <a:buClr>
                <a:schemeClr val="dk1"/>
              </a:buClr>
              <a:buSzPts val="7800"/>
              <a:buFont typeface="Arial"/>
              <a:buChar char="•"/>
              <a:defRPr sz="7800" b="0" i="0" u="none" strike="noStrike" cap="none">
                <a:solidFill>
                  <a:schemeClr val="dk1"/>
                </a:solidFill>
                <a:latin typeface="Calibri"/>
                <a:ea typeface="Calibri"/>
                <a:cs typeface="Calibri"/>
                <a:sym typeface="Calibri"/>
              </a:defRPr>
            </a:lvl7pPr>
            <a:lvl8pPr marL="3657600" marR="0" lvl="7" indent="-723900" algn="l" rtl="0">
              <a:spcBef>
                <a:spcPts val="1560"/>
              </a:spcBef>
              <a:spcAft>
                <a:spcPts val="0"/>
              </a:spcAft>
              <a:buClr>
                <a:schemeClr val="dk1"/>
              </a:buClr>
              <a:buSzPts val="7800"/>
              <a:buFont typeface="Arial"/>
              <a:buChar char="•"/>
              <a:defRPr sz="7800" b="0" i="0" u="none" strike="noStrike" cap="none">
                <a:solidFill>
                  <a:schemeClr val="dk1"/>
                </a:solidFill>
                <a:latin typeface="Calibri"/>
                <a:ea typeface="Calibri"/>
                <a:cs typeface="Calibri"/>
                <a:sym typeface="Calibri"/>
              </a:defRPr>
            </a:lvl8pPr>
            <a:lvl9pPr marL="4114800" marR="0" lvl="8" indent="-723900" algn="l" rtl="0">
              <a:spcBef>
                <a:spcPts val="1560"/>
              </a:spcBef>
              <a:spcAft>
                <a:spcPts val="0"/>
              </a:spcAft>
              <a:buClr>
                <a:schemeClr val="dk1"/>
              </a:buClr>
              <a:buSzPts val="7800"/>
              <a:buFont typeface="Arial"/>
              <a:buChar char="•"/>
              <a:defRPr sz="7800" b="0" i="0" u="none" strike="noStrike" cap="none">
                <a:solidFill>
                  <a:schemeClr val="dk1"/>
                </a:solidFill>
                <a:latin typeface="Calibri"/>
                <a:ea typeface="Calibri"/>
                <a:cs typeface="Calibri"/>
                <a:sym typeface="Calibri"/>
              </a:defRPr>
            </a:lvl9pPr>
          </a:lstStyle>
          <a:p>
            <a:endParaRPr/>
          </a:p>
        </p:txBody>
      </p:sp>
      <p:sp>
        <p:nvSpPr>
          <p:cNvPr id="112" name="Google Shape;112;p19"/>
          <p:cNvSpPr txBox="1">
            <a:spLocks noGrp="1"/>
          </p:cNvSpPr>
          <p:nvPr>
            <p:ph type="dt" idx="10"/>
          </p:nvPr>
        </p:nvSpPr>
        <p:spPr>
          <a:xfrm>
            <a:off x="1120775" y="36934775"/>
            <a:ext cx="5229225" cy="2120900"/>
          </a:xfrm>
          <a:prstGeom prst="rect">
            <a:avLst/>
          </a:prstGeom>
          <a:noFill/>
          <a:ln>
            <a:noFill/>
          </a:ln>
        </p:spPr>
        <p:txBody>
          <a:bodyPr spcFirstLastPara="1" wrap="square" lIns="355775" tIns="177875" rIns="355775" bIns="177875" anchor="ctr" anchorCtr="0">
            <a:noAutofit/>
          </a:bodyPr>
          <a:lstStyle>
            <a:lvl1pPr marR="0" lvl="0" algn="l" rtl="0">
              <a:lnSpc>
                <a:spcPct val="100000"/>
              </a:lnSpc>
              <a:spcBef>
                <a:spcPts val="0"/>
              </a:spcBef>
              <a:spcAft>
                <a:spcPts val="0"/>
              </a:spcAft>
              <a:buSzPts val="1400"/>
              <a:buNone/>
              <a:defRPr sz="64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9pPr>
          </a:lstStyle>
          <a:p>
            <a:endParaRPr/>
          </a:p>
        </p:txBody>
      </p:sp>
      <p:sp>
        <p:nvSpPr>
          <p:cNvPr id="113" name="Google Shape;113;p19"/>
          <p:cNvSpPr txBox="1">
            <a:spLocks noGrp="1"/>
          </p:cNvSpPr>
          <p:nvPr>
            <p:ph type="ftr" idx="11"/>
          </p:nvPr>
        </p:nvSpPr>
        <p:spPr>
          <a:xfrm>
            <a:off x="7658100" y="36934775"/>
            <a:ext cx="7096125" cy="2120900"/>
          </a:xfrm>
          <a:prstGeom prst="rect">
            <a:avLst/>
          </a:prstGeom>
          <a:noFill/>
          <a:ln>
            <a:noFill/>
          </a:ln>
        </p:spPr>
        <p:txBody>
          <a:bodyPr spcFirstLastPara="1" wrap="square" lIns="355775" tIns="177875" rIns="355775" bIns="177875" anchor="ctr" anchorCtr="0">
            <a:noAutofit/>
          </a:bodyPr>
          <a:lstStyle>
            <a:lvl1pPr marR="0" lvl="0" algn="l" rtl="0">
              <a:lnSpc>
                <a:spcPct val="100000"/>
              </a:lnSpc>
              <a:spcBef>
                <a:spcPts val="0"/>
              </a:spcBef>
              <a:spcAft>
                <a:spcPts val="0"/>
              </a:spcAft>
              <a:buSzPts val="1400"/>
              <a:buNone/>
              <a:defRPr sz="64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9pPr>
          </a:lstStyle>
          <a:p>
            <a:endParaRPr/>
          </a:p>
        </p:txBody>
      </p:sp>
      <p:sp>
        <p:nvSpPr>
          <p:cNvPr id="114" name="Google Shape;114;p19"/>
          <p:cNvSpPr txBox="1">
            <a:spLocks noGrp="1"/>
          </p:cNvSpPr>
          <p:nvPr>
            <p:ph type="sldNum" idx="12"/>
          </p:nvPr>
        </p:nvSpPr>
        <p:spPr>
          <a:xfrm>
            <a:off x="16062325" y="36934775"/>
            <a:ext cx="5229225" cy="2120900"/>
          </a:xfrm>
          <a:prstGeom prst="rect">
            <a:avLst/>
          </a:prstGeom>
          <a:noFill/>
          <a:ln>
            <a:noFill/>
          </a:ln>
        </p:spPr>
        <p:txBody>
          <a:bodyPr spcFirstLastPara="1" wrap="square" lIns="355775" tIns="177875" rIns="355775" bIns="177875" anchor="ctr" anchorCtr="0">
            <a:noAutofit/>
          </a:bodyPr>
          <a:lstStyle>
            <a:lvl1pPr marL="0" marR="0" lvl="0" indent="0" algn="r" rtl="0">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1pPr>
            <a:lvl2pPr marL="0" marR="0" lvl="1" indent="0" algn="r" rtl="0">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2pPr>
            <a:lvl3pPr marL="0" marR="0" lvl="2" indent="0" algn="r" rtl="0">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3pPr>
            <a:lvl4pPr marL="0" marR="0" lvl="3" indent="0" algn="r" rtl="0">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4pPr>
            <a:lvl5pPr marL="0" marR="0" lvl="4" indent="0" algn="r" rtl="0">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5pPr>
            <a:lvl6pPr marL="0" marR="0" lvl="5" indent="0" algn="r" rtl="0">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6pPr>
            <a:lvl7pPr marL="0" marR="0" lvl="6" indent="0" algn="r" rtl="0">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7pPr>
            <a:lvl8pPr marL="0" marR="0" lvl="7" indent="0" algn="r" rtl="0">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8pPr>
            <a:lvl9pPr marL="0" marR="0" lvl="8" indent="0" algn="r" rtl="0">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‹Nr.›</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66"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2"/>
        <p:cNvGrpSpPr/>
        <p:nvPr/>
      </p:nvGrpSpPr>
      <p:grpSpPr>
        <a:xfrm>
          <a:off x="0" y="0"/>
          <a:ext cx="0" cy="0"/>
          <a:chOff x="0" y="0"/>
          <a:chExt cx="0" cy="0"/>
        </a:xfrm>
      </p:grpSpPr>
      <p:sp>
        <p:nvSpPr>
          <p:cNvPr id="123" name="Google Shape;123;p21"/>
          <p:cNvSpPr txBox="1">
            <a:spLocks noGrp="1"/>
          </p:cNvSpPr>
          <p:nvPr>
            <p:ph type="title"/>
          </p:nvPr>
        </p:nvSpPr>
        <p:spPr>
          <a:xfrm>
            <a:off x="1120775" y="1595437"/>
            <a:ext cx="20170775" cy="6642100"/>
          </a:xfrm>
          <a:prstGeom prst="rect">
            <a:avLst/>
          </a:prstGeom>
          <a:noFill/>
          <a:ln>
            <a:noFill/>
          </a:ln>
        </p:spPr>
        <p:txBody>
          <a:bodyPr spcFirstLastPara="1" wrap="square" lIns="355775" tIns="177875" rIns="355775" bIns="177875" anchor="ctr" anchorCtr="0">
            <a:noAutofit/>
          </a:bodyPr>
          <a:lstStyle>
            <a:lvl1pPr marR="0" lvl="0" algn="ctr" rtl="0">
              <a:spcBef>
                <a:spcPts val="0"/>
              </a:spcBef>
              <a:spcAft>
                <a:spcPts val="0"/>
              </a:spcAft>
              <a:buSzPts val="1400"/>
              <a:buNone/>
              <a:defRPr sz="171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171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171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171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171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171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171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171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17100" b="0" i="0" u="none" strike="noStrike" cap="none">
                <a:solidFill>
                  <a:schemeClr val="dk1"/>
                </a:solidFill>
                <a:latin typeface="Calibri"/>
                <a:ea typeface="Calibri"/>
                <a:cs typeface="Calibri"/>
                <a:sym typeface="Calibri"/>
              </a:defRPr>
            </a:lvl9pPr>
          </a:lstStyle>
          <a:p>
            <a:endParaRPr/>
          </a:p>
        </p:txBody>
      </p:sp>
      <p:sp>
        <p:nvSpPr>
          <p:cNvPr id="124" name="Google Shape;124;p21"/>
          <p:cNvSpPr txBox="1">
            <a:spLocks noGrp="1"/>
          </p:cNvSpPr>
          <p:nvPr>
            <p:ph type="body" idx="1"/>
          </p:nvPr>
        </p:nvSpPr>
        <p:spPr>
          <a:xfrm>
            <a:off x="1120775" y="9297987"/>
            <a:ext cx="20170775" cy="26298525"/>
          </a:xfrm>
          <a:prstGeom prst="rect">
            <a:avLst/>
          </a:prstGeom>
          <a:noFill/>
          <a:ln>
            <a:noFill/>
          </a:ln>
        </p:spPr>
        <p:txBody>
          <a:bodyPr spcFirstLastPara="1" wrap="square" lIns="355775" tIns="177875" rIns="355775" bIns="177875" anchor="t" anchorCtr="0">
            <a:noAutofit/>
          </a:bodyPr>
          <a:lstStyle>
            <a:lvl1pPr marL="457200" marR="0" lvl="0" indent="-1022350" algn="l" rtl="0">
              <a:spcBef>
                <a:spcPts val="2500"/>
              </a:spcBef>
              <a:spcAft>
                <a:spcPts val="0"/>
              </a:spcAft>
              <a:buClr>
                <a:schemeClr val="dk1"/>
              </a:buClr>
              <a:buSzPts val="12500"/>
              <a:buFont typeface="Arial"/>
              <a:buChar char="•"/>
              <a:defRPr sz="12500" b="0" i="0" u="none" strike="noStrike" cap="none">
                <a:solidFill>
                  <a:schemeClr val="dk1"/>
                </a:solidFill>
                <a:latin typeface="Calibri"/>
                <a:ea typeface="Calibri"/>
                <a:cs typeface="Calibri"/>
                <a:sym typeface="Calibri"/>
              </a:defRPr>
            </a:lvl1pPr>
            <a:lvl2pPr marL="914400" marR="0" lvl="1" indent="-920750" algn="l" rtl="0">
              <a:spcBef>
                <a:spcPts val="2180"/>
              </a:spcBef>
              <a:spcAft>
                <a:spcPts val="0"/>
              </a:spcAft>
              <a:buClr>
                <a:schemeClr val="dk1"/>
              </a:buClr>
              <a:buSzPts val="10900"/>
              <a:buFont typeface="Arial"/>
              <a:buChar char="–"/>
              <a:defRPr sz="10900" b="0" i="0" u="none" strike="noStrike" cap="none">
                <a:solidFill>
                  <a:schemeClr val="dk1"/>
                </a:solidFill>
                <a:latin typeface="Calibri"/>
                <a:ea typeface="Calibri"/>
                <a:cs typeface="Calibri"/>
                <a:sym typeface="Calibri"/>
              </a:defRPr>
            </a:lvl2pPr>
            <a:lvl3pPr marL="1371600" marR="0" lvl="2" indent="-819150" algn="l" rtl="0">
              <a:spcBef>
                <a:spcPts val="186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3pPr>
            <a:lvl4pPr marL="1828800" marR="0" lvl="3" indent="-723900" algn="l" rtl="0">
              <a:spcBef>
                <a:spcPts val="1560"/>
              </a:spcBef>
              <a:spcAft>
                <a:spcPts val="0"/>
              </a:spcAft>
              <a:buClr>
                <a:schemeClr val="dk1"/>
              </a:buClr>
              <a:buSzPts val="7800"/>
              <a:buFont typeface="Arial"/>
              <a:buChar char="–"/>
              <a:defRPr sz="7800" b="0" i="0" u="none" strike="noStrike" cap="none">
                <a:solidFill>
                  <a:schemeClr val="dk1"/>
                </a:solidFill>
                <a:latin typeface="Calibri"/>
                <a:ea typeface="Calibri"/>
                <a:cs typeface="Calibri"/>
                <a:sym typeface="Calibri"/>
              </a:defRPr>
            </a:lvl4pPr>
            <a:lvl5pPr marL="2286000" marR="0" lvl="4" indent="-723900" algn="l" rtl="0">
              <a:spcBef>
                <a:spcPts val="1560"/>
              </a:spcBef>
              <a:spcAft>
                <a:spcPts val="0"/>
              </a:spcAft>
              <a:buClr>
                <a:schemeClr val="dk1"/>
              </a:buClr>
              <a:buSzPts val="7800"/>
              <a:buFont typeface="Arial"/>
              <a:buChar char="»"/>
              <a:defRPr sz="7800" b="0" i="0" u="none" strike="noStrike" cap="none">
                <a:solidFill>
                  <a:schemeClr val="dk1"/>
                </a:solidFill>
                <a:latin typeface="Calibri"/>
                <a:ea typeface="Calibri"/>
                <a:cs typeface="Calibri"/>
                <a:sym typeface="Calibri"/>
              </a:defRPr>
            </a:lvl5pPr>
            <a:lvl6pPr marL="2743200" marR="0" lvl="5" indent="-723900" algn="l" rtl="0">
              <a:spcBef>
                <a:spcPts val="1560"/>
              </a:spcBef>
              <a:spcAft>
                <a:spcPts val="0"/>
              </a:spcAft>
              <a:buClr>
                <a:schemeClr val="dk1"/>
              </a:buClr>
              <a:buSzPts val="7800"/>
              <a:buFont typeface="Arial"/>
              <a:buChar char="•"/>
              <a:defRPr sz="7800" b="0" i="0" u="none" strike="noStrike" cap="none">
                <a:solidFill>
                  <a:schemeClr val="dk1"/>
                </a:solidFill>
                <a:latin typeface="Calibri"/>
                <a:ea typeface="Calibri"/>
                <a:cs typeface="Calibri"/>
                <a:sym typeface="Calibri"/>
              </a:defRPr>
            </a:lvl6pPr>
            <a:lvl7pPr marL="3200400" marR="0" lvl="6" indent="-723900" algn="l" rtl="0">
              <a:spcBef>
                <a:spcPts val="1560"/>
              </a:spcBef>
              <a:spcAft>
                <a:spcPts val="0"/>
              </a:spcAft>
              <a:buClr>
                <a:schemeClr val="dk1"/>
              </a:buClr>
              <a:buSzPts val="7800"/>
              <a:buFont typeface="Arial"/>
              <a:buChar char="•"/>
              <a:defRPr sz="7800" b="0" i="0" u="none" strike="noStrike" cap="none">
                <a:solidFill>
                  <a:schemeClr val="dk1"/>
                </a:solidFill>
                <a:latin typeface="Calibri"/>
                <a:ea typeface="Calibri"/>
                <a:cs typeface="Calibri"/>
                <a:sym typeface="Calibri"/>
              </a:defRPr>
            </a:lvl7pPr>
            <a:lvl8pPr marL="3657600" marR="0" lvl="7" indent="-723900" algn="l" rtl="0">
              <a:spcBef>
                <a:spcPts val="1560"/>
              </a:spcBef>
              <a:spcAft>
                <a:spcPts val="0"/>
              </a:spcAft>
              <a:buClr>
                <a:schemeClr val="dk1"/>
              </a:buClr>
              <a:buSzPts val="7800"/>
              <a:buFont typeface="Arial"/>
              <a:buChar char="•"/>
              <a:defRPr sz="7800" b="0" i="0" u="none" strike="noStrike" cap="none">
                <a:solidFill>
                  <a:schemeClr val="dk1"/>
                </a:solidFill>
                <a:latin typeface="Calibri"/>
                <a:ea typeface="Calibri"/>
                <a:cs typeface="Calibri"/>
                <a:sym typeface="Calibri"/>
              </a:defRPr>
            </a:lvl8pPr>
            <a:lvl9pPr marL="4114800" marR="0" lvl="8" indent="-723900" algn="l" rtl="0">
              <a:spcBef>
                <a:spcPts val="1560"/>
              </a:spcBef>
              <a:spcAft>
                <a:spcPts val="0"/>
              </a:spcAft>
              <a:buClr>
                <a:schemeClr val="dk1"/>
              </a:buClr>
              <a:buSzPts val="7800"/>
              <a:buFont typeface="Arial"/>
              <a:buChar char="•"/>
              <a:defRPr sz="7800" b="0" i="0" u="none" strike="noStrike" cap="none">
                <a:solidFill>
                  <a:schemeClr val="dk1"/>
                </a:solidFill>
                <a:latin typeface="Calibri"/>
                <a:ea typeface="Calibri"/>
                <a:cs typeface="Calibri"/>
                <a:sym typeface="Calibri"/>
              </a:defRPr>
            </a:lvl9pPr>
          </a:lstStyle>
          <a:p>
            <a:endParaRPr/>
          </a:p>
        </p:txBody>
      </p:sp>
      <p:sp>
        <p:nvSpPr>
          <p:cNvPr id="125" name="Google Shape;125;p21"/>
          <p:cNvSpPr txBox="1">
            <a:spLocks noGrp="1"/>
          </p:cNvSpPr>
          <p:nvPr>
            <p:ph type="dt" idx="10"/>
          </p:nvPr>
        </p:nvSpPr>
        <p:spPr>
          <a:xfrm>
            <a:off x="1120775" y="36934775"/>
            <a:ext cx="5229225" cy="2120900"/>
          </a:xfrm>
          <a:prstGeom prst="rect">
            <a:avLst/>
          </a:prstGeom>
          <a:noFill/>
          <a:ln>
            <a:noFill/>
          </a:ln>
        </p:spPr>
        <p:txBody>
          <a:bodyPr spcFirstLastPara="1" wrap="square" lIns="355775" tIns="177875" rIns="355775" bIns="177875" anchor="ctr" anchorCtr="0">
            <a:noAutofit/>
          </a:bodyPr>
          <a:lstStyle>
            <a:lvl1pPr marR="0" lvl="0" algn="l" rtl="0">
              <a:lnSpc>
                <a:spcPct val="100000"/>
              </a:lnSpc>
              <a:spcBef>
                <a:spcPts val="0"/>
              </a:spcBef>
              <a:spcAft>
                <a:spcPts val="0"/>
              </a:spcAft>
              <a:buSzPts val="1400"/>
              <a:buNone/>
              <a:defRPr sz="64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9pPr>
          </a:lstStyle>
          <a:p>
            <a:endParaRPr/>
          </a:p>
        </p:txBody>
      </p:sp>
      <p:sp>
        <p:nvSpPr>
          <p:cNvPr id="126" name="Google Shape;126;p21"/>
          <p:cNvSpPr txBox="1">
            <a:spLocks noGrp="1"/>
          </p:cNvSpPr>
          <p:nvPr>
            <p:ph type="ftr" idx="11"/>
          </p:nvPr>
        </p:nvSpPr>
        <p:spPr>
          <a:xfrm>
            <a:off x="7658100" y="36934775"/>
            <a:ext cx="7096125" cy="2120900"/>
          </a:xfrm>
          <a:prstGeom prst="rect">
            <a:avLst/>
          </a:prstGeom>
          <a:noFill/>
          <a:ln>
            <a:noFill/>
          </a:ln>
        </p:spPr>
        <p:txBody>
          <a:bodyPr spcFirstLastPara="1" wrap="square" lIns="355775" tIns="177875" rIns="355775" bIns="177875" anchor="ctr" anchorCtr="0">
            <a:noAutofit/>
          </a:bodyPr>
          <a:lstStyle>
            <a:lvl1pPr marR="0" lvl="0" algn="l" rtl="0">
              <a:lnSpc>
                <a:spcPct val="100000"/>
              </a:lnSpc>
              <a:spcBef>
                <a:spcPts val="0"/>
              </a:spcBef>
              <a:spcAft>
                <a:spcPts val="0"/>
              </a:spcAft>
              <a:buSzPts val="1400"/>
              <a:buNone/>
              <a:defRPr sz="64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9pPr>
          </a:lstStyle>
          <a:p>
            <a:endParaRPr/>
          </a:p>
        </p:txBody>
      </p:sp>
      <p:sp>
        <p:nvSpPr>
          <p:cNvPr id="127" name="Google Shape;127;p21"/>
          <p:cNvSpPr txBox="1">
            <a:spLocks noGrp="1"/>
          </p:cNvSpPr>
          <p:nvPr>
            <p:ph type="sldNum" idx="12"/>
          </p:nvPr>
        </p:nvSpPr>
        <p:spPr>
          <a:xfrm>
            <a:off x="16062325" y="36934775"/>
            <a:ext cx="5229225" cy="2120900"/>
          </a:xfrm>
          <a:prstGeom prst="rect">
            <a:avLst/>
          </a:prstGeom>
          <a:noFill/>
          <a:ln>
            <a:noFill/>
          </a:ln>
        </p:spPr>
        <p:txBody>
          <a:bodyPr spcFirstLastPara="1" wrap="square" lIns="355775" tIns="177875" rIns="355775" bIns="177875" anchor="ctr" anchorCtr="0">
            <a:noAutofit/>
          </a:bodyPr>
          <a:lstStyle>
            <a:lvl1pPr marL="0" marR="0" lvl="0" indent="0" algn="r" rtl="0">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1pPr>
            <a:lvl2pPr marL="0" marR="0" lvl="1" indent="0" algn="r" rtl="0">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2pPr>
            <a:lvl3pPr marL="0" marR="0" lvl="2" indent="0" algn="r" rtl="0">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3pPr>
            <a:lvl4pPr marL="0" marR="0" lvl="3" indent="0" algn="r" rtl="0">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4pPr>
            <a:lvl5pPr marL="0" marR="0" lvl="4" indent="0" algn="r" rtl="0">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5pPr>
            <a:lvl6pPr marL="0" marR="0" lvl="5" indent="0" algn="r" rtl="0">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6pPr>
            <a:lvl7pPr marL="0" marR="0" lvl="6" indent="0" algn="r" rtl="0">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7pPr>
            <a:lvl8pPr marL="0" marR="0" lvl="7" indent="0" algn="r" rtl="0">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8pPr>
            <a:lvl9pPr marL="0" marR="0" lvl="8" indent="0" algn="r" rtl="0">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‹Nr.›</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6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4"/>
        <p:cNvGrpSpPr/>
        <p:nvPr/>
      </p:nvGrpSpPr>
      <p:grpSpPr>
        <a:xfrm>
          <a:off x="0" y="0"/>
          <a:ext cx="0" cy="0"/>
          <a:chOff x="0" y="0"/>
          <a:chExt cx="0" cy="0"/>
        </a:xfrm>
      </p:grpSpPr>
      <p:sp>
        <p:nvSpPr>
          <p:cNvPr id="135" name="Google Shape;135;p23"/>
          <p:cNvSpPr txBox="1">
            <a:spLocks noGrp="1"/>
          </p:cNvSpPr>
          <p:nvPr>
            <p:ph type="title"/>
          </p:nvPr>
        </p:nvSpPr>
        <p:spPr>
          <a:xfrm>
            <a:off x="1120775" y="1595437"/>
            <a:ext cx="20170775" cy="6642100"/>
          </a:xfrm>
          <a:prstGeom prst="rect">
            <a:avLst/>
          </a:prstGeom>
          <a:noFill/>
          <a:ln>
            <a:noFill/>
          </a:ln>
        </p:spPr>
        <p:txBody>
          <a:bodyPr spcFirstLastPara="1" wrap="square" lIns="355775" tIns="177875" rIns="355775" bIns="177875" anchor="ctr" anchorCtr="0">
            <a:noAutofit/>
          </a:bodyPr>
          <a:lstStyle>
            <a:lvl1pPr marR="0" lvl="0" algn="ctr" rtl="0">
              <a:spcBef>
                <a:spcPts val="0"/>
              </a:spcBef>
              <a:spcAft>
                <a:spcPts val="0"/>
              </a:spcAft>
              <a:buSzPts val="1400"/>
              <a:buNone/>
              <a:defRPr sz="171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171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171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171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171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171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171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171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17100" b="0" i="0" u="none" strike="noStrike" cap="none">
                <a:solidFill>
                  <a:schemeClr val="dk1"/>
                </a:solidFill>
                <a:latin typeface="Calibri"/>
                <a:ea typeface="Calibri"/>
                <a:cs typeface="Calibri"/>
                <a:sym typeface="Calibri"/>
              </a:defRPr>
            </a:lvl9pPr>
          </a:lstStyle>
          <a:p>
            <a:endParaRPr/>
          </a:p>
        </p:txBody>
      </p:sp>
      <p:sp>
        <p:nvSpPr>
          <p:cNvPr id="136" name="Google Shape;136;p23"/>
          <p:cNvSpPr txBox="1">
            <a:spLocks noGrp="1"/>
          </p:cNvSpPr>
          <p:nvPr>
            <p:ph type="body" idx="1"/>
          </p:nvPr>
        </p:nvSpPr>
        <p:spPr>
          <a:xfrm>
            <a:off x="1120775" y="9297987"/>
            <a:ext cx="20170775" cy="26298525"/>
          </a:xfrm>
          <a:prstGeom prst="rect">
            <a:avLst/>
          </a:prstGeom>
          <a:noFill/>
          <a:ln>
            <a:noFill/>
          </a:ln>
        </p:spPr>
        <p:txBody>
          <a:bodyPr spcFirstLastPara="1" wrap="square" lIns="355775" tIns="177875" rIns="355775" bIns="177875" anchor="t" anchorCtr="0">
            <a:noAutofit/>
          </a:bodyPr>
          <a:lstStyle>
            <a:lvl1pPr marL="457200" marR="0" lvl="0" indent="-1022350" algn="l" rtl="0">
              <a:spcBef>
                <a:spcPts val="2500"/>
              </a:spcBef>
              <a:spcAft>
                <a:spcPts val="0"/>
              </a:spcAft>
              <a:buClr>
                <a:schemeClr val="dk1"/>
              </a:buClr>
              <a:buSzPts val="12500"/>
              <a:buFont typeface="Arial"/>
              <a:buChar char="•"/>
              <a:defRPr sz="12500" b="0" i="0" u="none" strike="noStrike" cap="none">
                <a:solidFill>
                  <a:schemeClr val="dk1"/>
                </a:solidFill>
                <a:latin typeface="Calibri"/>
                <a:ea typeface="Calibri"/>
                <a:cs typeface="Calibri"/>
                <a:sym typeface="Calibri"/>
              </a:defRPr>
            </a:lvl1pPr>
            <a:lvl2pPr marL="914400" marR="0" lvl="1" indent="-920750" algn="l" rtl="0">
              <a:spcBef>
                <a:spcPts val="2180"/>
              </a:spcBef>
              <a:spcAft>
                <a:spcPts val="0"/>
              </a:spcAft>
              <a:buClr>
                <a:schemeClr val="dk1"/>
              </a:buClr>
              <a:buSzPts val="10900"/>
              <a:buFont typeface="Arial"/>
              <a:buChar char="–"/>
              <a:defRPr sz="10900" b="0" i="0" u="none" strike="noStrike" cap="none">
                <a:solidFill>
                  <a:schemeClr val="dk1"/>
                </a:solidFill>
                <a:latin typeface="Calibri"/>
                <a:ea typeface="Calibri"/>
                <a:cs typeface="Calibri"/>
                <a:sym typeface="Calibri"/>
              </a:defRPr>
            </a:lvl2pPr>
            <a:lvl3pPr marL="1371600" marR="0" lvl="2" indent="-819150" algn="l" rtl="0">
              <a:spcBef>
                <a:spcPts val="186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3pPr>
            <a:lvl4pPr marL="1828800" marR="0" lvl="3" indent="-723900" algn="l" rtl="0">
              <a:spcBef>
                <a:spcPts val="1560"/>
              </a:spcBef>
              <a:spcAft>
                <a:spcPts val="0"/>
              </a:spcAft>
              <a:buClr>
                <a:schemeClr val="dk1"/>
              </a:buClr>
              <a:buSzPts val="7800"/>
              <a:buFont typeface="Arial"/>
              <a:buChar char="–"/>
              <a:defRPr sz="7800" b="0" i="0" u="none" strike="noStrike" cap="none">
                <a:solidFill>
                  <a:schemeClr val="dk1"/>
                </a:solidFill>
                <a:latin typeface="Calibri"/>
                <a:ea typeface="Calibri"/>
                <a:cs typeface="Calibri"/>
                <a:sym typeface="Calibri"/>
              </a:defRPr>
            </a:lvl4pPr>
            <a:lvl5pPr marL="2286000" marR="0" lvl="4" indent="-723900" algn="l" rtl="0">
              <a:spcBef>
                <a:spcPts val="1560"/>
              </a:spcBef>
              <a:spcAft>
                <a:spcPts val="0"/>
              </a:spcAft>
              <a:buClr>
                <a:schemeClr val="dk1"/>
              </a:buClr>
              <a:buSzPts val="7800"/>
              <a:buFont typeface="Arial"/>
              <a:buChar char="»"/>
              <a:defRPr sz="7800" b="0" i="0" u="none" strike="noStrike" cap="none">
                <a:solidFill>
                  <a:schemeClr val="dk1"/>
                </a:solidFill>
                <a:latin typeface="Calibri"/>
                <a:ea typeface="Calibri"/>
                <a:cs typeface="Calibri"/>
                <a:sym typeface="Calibri"/>
              </a:defRPr>
            </a:lvl5pPr>
            <a:lvl6pPr marL="2743200" marR="0" lvl="5" indent="-723900" algn="l" rtl="0">
              <a:spcBef>
                <a:spcPts val="1560"/>
              </a:spcBef>
              <a:spcAft>
                <a:spcPts val="0"/>
              </a:spcAft>
              <a:buClr>
                <a:schemeClr val="dk1"/>
              </a:buClr>
              <a:buSzPts val="7800"/>
              <a:buFont typeface="Arial"/>
              <a:buChar char="•"/>
              <a:defRPr sz="7800" b="0" i="0" u="none" strike="noStrike" cap="none">
                <a:solidFill>
                  <a:schemeClr val="dk1"/>
                </a:solidFill>
                <a:latin typeface="Calibri"/>
                <a:ea typeface="Calibri"/>
                <a:cs typeface="Calibri"/>
                <a:sym typeface="Calibri"/>
              </a:defRPr>
            </a:lvl6pPr>
            <a:lvl7pPr marL="3200400" marR="0" lvl="6" indent="-723900" algn="l" rtl="0">
              <a:spcBef>
                <a:spcPts val="1560"/>
              </a:spcBef>
              <a:spcAft>
                <a:spcPts val="0"/>
              </a:spcAft>
              <a:buClr>
                <a:schemeClr val="dk1"/>
              </a:buClr>
              <a:buSzPts val="7800"/>
              <a:buFont typeface="Arial"/>
              <a:buChar char="•"/>
              <a:defRPr sz="7800" b="0" i="0" u="none" strike="noStrike" cap="none">
                <a:solidFill>
                  <a:schemeClr val="dk1"/>
                </a:solidFill>
                <a:latin typeface="Calibri"/>
                <a:ea typeface="Calibri"/>
                <a:cs typeface="Calibri"/>
                <a:sym typeface="Calibri"/>
              </a:defRPr>
            </a:lvl7pPr>
            <a:lvl8pPr marL="3657600" marR="0" lvl="7" indent="-723900" algn="l" rtl="0">
              <a:spcBef>
                <a:spcPts val="1560"/>
              </a:spcBef>
              <a:spcAft>
                <a:spcPts val="0"/>
              </a:spcAft>
              <a:buClr>
                <a:schemeClr val="dk1"/>
              </a:buClr>
              <a:buSzPts val="7800"/>
              <a:buFont typeface="Arial"/>
              <a:buChar char="•"/>
              <a:defRPr sz="7800" b="0" i="0" u="none" strike="noStrike" cap="none">
                <a:solidFill>
                  <a:schemeClr val="dk1"/>
                </a:solidFill>
                <a:latin typeface="Calibri"/>
                <a:ea typeface="Calibri"/>
                <a:cs typeface="Calibri"/>
                <a:sym typeface="Calibri"/>
              </a:defRPr>
            </a:lvl8pPr>
            <a:lvl9pPr marL="4114800" marR="0" lvl="8" indent="-723900" algn="l" rtl="0">
              <a:spcBef>
                <a:spcPts val="1560"/>
              </a:spcBef>
              <a:spcAft>
                <a:spcPts val="0"/>
              </a:spcAft>
              <a:buClr>
                <a:schemeClr val="dk1"/>
              </a:buClr>
              <a:buSzPts val="7800"/>
              <a:buFont typeface="Arial"/>
              <a:buChar char="•"/>
              <a:defRPr sz="7800" b="0" i="0" u="none" strike="noStrike" cap="none">
                <a:solidFill>
                  <a:schemeClr val="dk1"/>
                </a:solidFill>
                <a:latin typeface="Calibri"/>
                <a:ea typeface="Calibri"/>
                <a:cs typeface="Calibri"/>
                <a:sym typeface="Calibri"/>
              </a:defRPr>
            </a:lvl9pPr>
          </a:lstStyle>
          <a:p>
            <a:endParaRPr/>
          </a:p>
        </p:txBody>
      </p:sp>
      <p:sp>
        <p:nvSpPr>
          <p:cNvPr id="137" name="Google Shape;137;p23"/>
          <p:cNvSpPr txBox="1">
            <a:spLocks noGrp="1"/>
          </p:cNvSpPr>
          <p:nvPr>
            <p:ph type="dt" idx="10"/>
          </p:nvPr>
        </p:nvSpPr>
        <p:spPr>
          <a:xfrm>
            <a:off x="1120775" y="36934775"/>
            <a:ext cx="5229225" cy="2120900"/>
          </a:xfrm>
          <a:prstGeom prst="rect">
            <a:avLst/>
          </a:prstGeom>
          <a:noFill/>
          <a:ln>
            <a:noFill/>
          </a:ln>
        </p:spPr>
        <p:txBody>
          <a:bodyPr spcFirstLastPara="1" wrap="square" lIns="355775" tIns="177875" rIns="355775" bIns="177875" anchor="ctr" anchorCtr="0">
            <a:noAutofit/>
          </a:bodyPr>
          <a:lstStyle>
            <a:lvl1pPr marR="0" lvl="0" algn="l" rtl="0">
              <a:lnSpc>
                <a:spcPct val="100000"/>
              </a:lnSpc>
              <a:spcBef>
                <a:spcPts val="0"/>
              </a:spcBef>
              <a:spcAft>
                <a:spcPts val="0"/>
              </a:spcAft>
              <a:buSzPts val="1400"/>
              <a:buNone/>
              <a:defRPr sz="64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9pPr>
          </a:lstStyle>
          <a:p>
            <a:endParaRPr/>
          </a:p>
        </p:txBody>
      </p:sp>
      <p:sp>
        <p:nvSpPr>
          <p:cNvPr id="138" name="Google Shape;138;p23"/>
          <p:cNvSpPr txBox="1">
            <a:spLocks noGrp="1"/>
          </p:cNvSpPr>
          <p:nvPr>
            <p:ph type="ftr" idx="11"/>
          </p:nvPr>
        </p:nvSpPr>
        <p:spPr>
          <a:xfrm>
            <a:off x="7658100" y="36934775"/>
            <a:ext cx="7096125" cy="2120900"/>
          </a:xfrm>
          <a:prstGeom prst="rect">
            <a:avLst/>
          </a:prstGeom>
          <a:noFill/>
          <a:ln>
            <a:noFill/>
          </a:ln>
        </p:spPr>
        <p:txBody>
          <a:bodyPr spcFirstLastPara="1" wrap="square" lIns="355775" tIns="177875" rIns="355775" bIns="177875" anchor="ctr" anchorCtr="0">
            <a:noAutofit/>
          </a:bodyPr>
          <a:lstStyle>
            <a:lvl1pPr marR="0" lvl="0" algn="l" rtl="0">
              <a:lnSpc>
                <a:spcPct val="100000"/>
              </a:lnSpc>
              <a:spcBef>
                <a:spcPts val="0"/>
              </a:spcBef>
              <a:spcAft>
                <a:spcPts val="0"/>
              </a:spcAft>
              <a:buSzPts val="1400"/>
              <a:buNone/>
              <a:defRPr sz="64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9pPr>
          </a:lstStyle>
          <a:p>
            <a:endParaRPr/>
          </a:p>
        </p:txBody>
      </p:sp>
      <p:sp>
        <p:nvSpPr>
          <p:cNvPr id="139" name="Google Shape;139;p23"/>
          <p:cNvSpPr txBox="1">
            <a:spLocks noGrp="1"/>
          </p:cNvSpPr>
          <p:nvPr>
            <p:ph type="sldNum" idx="12"/>
          </p:nvPr>
        </p:nvSpPr>
        <p:spPr>
          <a:xfrm>
            <a:off x="16062325" y="36934775"/>
            <a:ext cx="5229225" cy="2120900"/>
          </a:xfrm>
          <a:prstGeom prst="rect">
            <a:avLst/>
          </a:prstGeom>
          <a:noFill/>
          <a:ln>
            <a:noFill/>
          </a:ln>
        </p:spPr>
        <p:txBody>
          <a:bodyPr spcFirstLastPara="1" wrap="square" lIns="355775" tIns="177875" rIns="355775" bIns="177875" anchor="ctr" anchorCtr="0">
            <a:noAutofit/>
          </a:bodyPr>
          <a:lstStyle>
            <a:lvl1pPr marL="0" marR="0" lvl="0" indent="0" algn="r" rtl="0">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1pPr>
            <a:lvl2pPr marL="0" marR="0" lvl="1" indent="0" algn="r" rtl="0">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2pPr>
            <a:lvl3pPr marL="0" marR="0" lvl="2" indent="0" algn="r" rtl="0">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3pPr>
            <a:lvl4pPr marL="0" marR="0" lvl="3" indent="0" algn="r" rtl="0">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4pPr>
            <a:lvl5pPr marL="0" marR="0" lvl="4" indent="0" algn="r" rtl="0">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5pPr>
            <a:lvl6pPr marL="0" marR="0" lvl="5" indent="0" algn="r" rtl="0">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6pPr>
            <a:lvl7pPr marL="0" marR="0" lvl="6" indent="0" algn="r" rtl="0">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7pPr>
            <a:lvl8pPr marL="0" marR="0" lvl="7" indent="0" algn="r" rtl="0">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8pPr>
            <a:lvl9pPr marL="0" marR="0" lvl="8" indent="0" algn="r" rtl="0">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‹Nr.›</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7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1120775" y="1595437"/>
            <a:ext cx="20170775" cy="6642100"/>
          </a:xfrm>
          <a:prstGeom prst="rect">
            <a:avLst/>
          </a:prstGeom>
          <a:noFill/>
          <a:ln>
            <a:noFill/>
          </a:ln>
        </p:spPr>
        <p:txBody>
          <a:bodyPr spcFirstLastPara="1" wrap="square" lIns="355775" tIns="177875" rIns="355775" bIns="177875" anchor="ctr" anchorCtr="0">
            <a:noAutofit/>
          </a:bodyPr>
          <a:lstStyle>
            <a:lvl1pPr marR="0" lvl="0" algn="ctr" rtl="0">
              <a:spcBef>
                <a:spcPts val="0"/>
              </a:spcBef>
              <a:spcAft>
                <a:spcPts val="0"/>
              </a:spcAft>
              <a:buSzPts val="1400"/>
              <a:buNone/>
              <a:defRPr sz="171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171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171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171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171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171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171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171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17100" b="0" i="0" u="none" strike="noStrike" cap="none">
                <a:solidFill>
                  <a:schemeClr val="dk1"/>
                </a:solidFill>
                <a:latin typeface="Calibri"/>
                <a:ea typeface="Calibri"/>
                <a:cs typeface="Calibri"/>
                <a:sym typeface="Calibri"/>
              </a:defRPr>
            </a:lvl9pPr>
          </a:lstStyle>
          <a:p>
            <a:endParaRPr/>
          </a:p>
        </p:txBody>
      </p:sp>
      <p:sp>
        <p:nvSpPr>
          <p:cNvPr id="19" name="Google Shape;19;p4"/>
          <p:cNvSpPr txBox="1">
            <a:spLocks noGrp="1"/>
          </p:cNvSpPr>
          <p:nvPr>
            <p:ph type="body" idx="1"/>
          </p:nvPr>
        </p:nvSpPr>
        <p:spPr>
          <a:xfrm>
            <a:off x="1120775" y="9297987"/>
            <a:ext cx="20170775" cy="26298525"/>
          </a:xfrm>
          <a:prstGeom prst="rect">
            <a:avLst/>
          </a:prstGeom>
          <a:noFill/>
          <a:ln>
            <a:noFill/>
          </a:ln>
        </p:spPr>
        <p:txBody>
          <a:bodyPr spcFirstLastPara="1" wrap="square" lIns="355775" tIns="177875" rIns="355775" bIns="177875" anchor="t" anchorCtr="0">
            <a:noAutofit/>
          </a:bodyPr>
          <a:lstStyle>
            <a:lvl1pPr marL="457200" marR="0" lvl="0" indent="-1022350" algn="l" rtl="0">
              <a:spcBef>
                <a:spcPts val="2500"/>
              </a:spcBef>
              <a:spcAft>
                <a:spcPts val="0"/>
              </a:spcAft>
              <a:buClr>
                <a:schemeClr val="dk1"/>
              </a:buClr>
              <a:buSzPts val="12500"/>
              <a:buFont typeface="Arial"/>
              <a:buChar char="•"/>
              <a:defRPr sz="12500" b="0" i="0" u="none" strike="noStrike" cap="none">
                <a:solidFill>
                  <a:schemeClr val="dk1"/>
                </a:solidFill>
                <a:latin typeface="Calibri"/>
                <a:ea typeface="Calibri"/>
                <a:cs typeface="Calibri"/>
                <a:sym typeface="Calibri"/>
              </a:defRPr>
            </a:lvl1pPr>
            <a:lvl2pPr marL="914400" marR="0" lvl="1" indent="-920750" algn="l" rtl="0">
              <a:spcBef>
                <a:spcPts val="2180"/>
              </a:spcBef>
              <a:spcAft>
                <a:spcPts val="0"/>
              </a:spcAft>
              <a:buClr>
                <a:schemeClr val="dk1"/>
              </a:buClr>
              <a:buSzPts val="10900"/>
              <a:buFont typeface="Arial"/>
              <a:buChar char="–"/>
              <a:defRPr sz="10900" b="0" i="0" u="none" strike="noStrike" cap="none">
                <a:solidFill>
                  <a:schemeClr val="dk1"/>
                </a:solidFill>
                <a:latin typeface="Calibri"/>
                <a:ea typeface="Calibri"/>
                <a:cs typeface="Calibri"/>
                <a:sym typeface="Calibri"/>
              </a:defRPr>
            </a:lvl2pPr>
            <a:lvl3pPr marL="1371600" marR="0" lvl="2" indent="-819150" algn="l" rtl="0">
              <a:spcBef>
                <a:spcPts val="186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3pPr>
            <a:lvl4pPr marL="1828800" marR="0" lvl="3" indent="-723900" algn="l" rtl="0">
              <a:spcBef>
                <a:spcPts val="1560"/>
              </a:spcBef>
              <a:spcAft>
                <a:spcPts val="0"/>
              </a:spcAft>
              <a:buClr>
                <a:schemeClr val="dk1"/>
              </a:buClr>
              <a:buSzPts val="7800"/>
              <a:buFont typeface="Arial"/>
              <a:buChar char="–"/>
              <a:defRPr sz="7800" b="0" i="0" u="none" strike="noStrike" cap="none">
                <a:solidFill>
                  <a:schemeClr val="dk1"/>
                </a:solidFill>
                <a:latin typeface="Calibri"/>
                <a:ea typeface="Calibri"/>
                <a:cs typeface="Calibri"/>
                <a:sym typeface="Calibri"/>
              </a:defRPr>
            </a:lvl4pPr>
            <a:lvl5pPr marL="2286000" marR="0" lvl="4" indent="-723900" algn="l" rtl="0">
              <a:spcBef>
                <a:spcPts val="1560"/>
              </a:spcBef>
              <a:spcAft>
                <a:spcPts val="0"/>
              </a:spcAft>
              <a:buClr>
                <a:schemeClr val="dk1"/>
              </a:buClr>
              <a:buSzPts val="7800"/>
              <a:buFont typeface="Arial"/>
              <a:buChar char="»"/>
              <a:defRPr sz="7800" b="0" i="0" u="none" strike="noStrike" cap="none">
                <a:solidFill>
                  <a:schemeClr val="dk1"/>
                </a:solidFill>
                <a:latin typeface="Calibri"/>
                <a:ea typeface="Calibri"/>
                <a:cs typeface="Calibri"/>
                <a:sym typeface="Calibri"/>
              </a:defRPr>
            </a:lvl5pPr>
            <a:lvl6pPr marL="2743200" marR="0" lvl="5" indent="-723900" algn="l" rtl="0">
              <a:spcBef>
                <a:spcPts val="1560"/>
              </a:spcBef>
              <a:spcAft>
                <a:spcPts val="0"/>
              </a:spcAft>
              <a:buClr>
                <a:schemeClr val="dk1"/>
              </a:buClr>
              <a:buSzPts val="7800"/>
              <a:buFont typeface="Arial"/>
              <a:buChar char="•"/>
              <a:defRPr sz="7800" b="0" i="0" u="none" strike="noStrike" cap="none">
                <a:solidFill>
                  <a:schemeClr val="dk1"/>
                </a:solidFill>
                <a:latin typeface="Calibri"/>
                <a:ea typeface="Calibri"/>
                <a:cs typeface="Calibri"/>
                <a:sym typeface="Calibri"/>
              </a:defRPr>
            </a:lvl6pPr>
            <a:lvl7pPr marL="3200400" marR="0" lvl="6" indent="-723900" algn="l" rtl="0">
              <a:spcBef>
                <a:spcPts val="1560"/>
              </a:spcBef>
              <a:spcAft>
                <a:spcPts val="0"/>
              </a:spcAft>
              <a:buClr>
                <a:schemeClr val="dk1"/>
              </a:buClr>
              <a:buSzPts val="7800"/>
              <a:buFont typeface="Arial"/>
              <a:buChar char="•"/>
              <a:defRPr sz="7800" b="0" i="0" u="none" strike="noStrike" cap="none">
                <a:solidFill>
                  <a:schemeClr val="dk1"/>
                </a:solidFill>
                <a:latin typeface="Calibri"/>
                <a:ea typeface="Calibri"/>
                <a:cs typeface="Calibri"/>
                <a:sym typeface="Calibri"/>
              </a:defRPr>
            </a:lvl7pPr>
            <a:lvl8pPr marL="3657600" marR="0" lvl="7" indent="-723900" algn="l" rtl="0">
              <a:spcBef>
                <a:spcPts val="1560"/>
              </a:spcBef>
              <a:spcAft>
                <a:spcPts val="0"/>
              </a:spcAft>
              <a:buClr>
                <a:schemeClr val="dk1"/>
              </a:buClr>
              <a:buSzPts val="7800"/>
              <a:buFont typeface="Arial"/>
              <a:buChar char="•"/>
              <a:defRPr sz="7800" b="0" i="0" u="none" strike="noStrike" cap="none">
                <a:solidFill>
                  <a:schemeClr val="dk1"/>
                </a:solidFill>
                <a:latin typeface="Calibri"/>
                <a:ea typeface="Calibri"/>
                <a:cs typeface="Calibri"/>
                <a:sym typeface="Calibri"/>
              </a:defRPr>
            </a:lvl8pPr>
            <a:lvl9pPr marL="4114800" marR="0" lvl="8" indent="-723900" algn="l" rtl="0">
              <a:spcBef>
                <a:spcPts val="1560"/>
              </a:spcBef>
              <a:spcAft>
                <a:spcPts val="0"/>
              </a:spcAft>
              <a:buClr>
                <a:schemeClr val="dk1"/>
              </a:buClr>
              <a:buSzPts val="7800"/>
              <a:buFont typeface="Arial"/>
              <a:buChar char="•"/>
              <a:defRPr sz="7800" b="0" i="0" u="none" strike="noStrike" cap="none">
                <a:solidFill>
                  <a:schemeClr val="dk1"/>
                </a:solidFill>
                <a:latin typeface="Calibri"/>
                <a:ea typeface="Calibri"/>
                <a:cs typeface="Calibri"/>
                <a:sym typeface="Calibri"/>
              </a:defRPr>
            </a:lvl9pPr>
          </a:lstStyle>
          <a:p>
            <a:endParaRPr/>
          </a:p>
        </p:txBody>
      </p:sp>
      <p:sp>
        <p:nvSpPr>
          <p:cNvPr id="20" name="Google Shape;20;p4"/>
          <p:cNvSpPr txBox="1">
            <a:spLocks noGrp="1"/>
          </p:cNvSpPr>
          <p:nvPr>
            <p:ph type="dt" idx="10"/>
          </p:nvPr>
        </p:nvSpPr>
        <p:spPr>
          <a:xfrm>
            <a:off x="1120775" y="36934775"/>
            <a:ext cx="5229225" cy="2120900"/>
          </a:xfrm>
          <a:prstGeom prst="rect">
            <a:avLst/>
          </a:prstGeom>
          <a:noFill/>
          <a:ln>
            <a:noFill/>
          </a:ln>
        </p:spPr>
        <p:txBody>
          <a:bodyPr spcFirstLastPara="1" wrap="square" lIns="355775" tIns="177875" rIns="355775" bIns="177875" anchor="ctr" anchorCtr="0">
            <a:noAutofit/>
          </a:bodyPr>
          <a:lstStyle>
            <a:lvl1pPr marR="0" lvl="0" algn="l" rtl="0">
              <a:lnSpc>
                <a:spcPct val="100000"/>
              </a:lnSpc>
              <a:spcBef>
                <a:spcPts val="0"/>
              </a:spcBef>
              <a:spcAft>
                <a:spcPts val="0"/>
              </a:spcAft>
              <a:buSzPts val="1400"/>
              <a:buNone/>
              <a:defRPr sz="64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9pPr>
          </a:lstStyle>
          <a:p>
            <a:endParaRPr/>
          </a:p>
        </p:txBody>
      </p:sp>
      <p:sp>
        <p:nvSpPr>
          <p:cNvPr id="21" name="Google Shape;21;p4"/>
          <p:cNvSpPr txBox="1">
            <a:spLocks noGrp="1"/>
          </p:cNvSpPr>
          <p:nvPr>
            <p:ph type="ftr" idx="11"/>
          </p:nvPr>
        </p:nvSpPr>
        <p:spPr>
          <a:xfrm>
            <a:off x="7658100" y="36934775"/>
            <a:ext cx="7096125" cy="2120900"/>
          </a:xfrm>
          <a:prstGeom prst="rect">
            <a:avLst/>
          </a:prstGeom>
          <a:noFill/>
          <a:ln>
            <a:noFill/>
          </a:ln>
        </p:spPr>
        <p:txBody>
          <a:bodyPr spcFirstLastPara="1" wrap="square" lIns="355775" tIns="177875" rIns="355775" bIns="177875" anchor="ctr" anchorCtr="0">
            <a:noAutofit/>
          </a:bodyPr>
          <a:lstStyle>
            <a:lvl1pPr marR="0" lvl="0" algn="l" rtl="0">
              <a:lnSpc>
                <a:spcPct val="100000"/>
              </a:lnSpc>
              <a:spcBef>
                <a:spcPts val="0"/>
              </a:spcBef>
              <a:spcAft>
                <a:spcPts val="0"/>
              </a:spcAft>
              <a:buSzPts val="1400"/>
              <a:buNone/>
              <a:defRPr sz="64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9pPr>
          </a:lstStyle>
          <a:p>
            <a:endParaRPr/>
          </a:p>
        </p:txBody>
      </p:sp>
      <p:sp>
        <p:nvSpPr>
          <p:cNvPr id="22" name="Google Shape;22;p4"/>
          <p:cNvSpPr txBox="1">
            <a:spLocks noGrp="1"/>
          </p:cNvSpPr>
          <p:nvPr>
            <p:ph type="sldNum" idx="12"/>
          </p:nvPr>
        </p:nvSpPr>
        <p:spPr>
          <a:xfrm>
            <a:off x="16062325" y="36934775"/>
            <a:ext cx="5229225" cy="2120900"/>
          </a:xfrm>
          <a:prstGeom prst="rect">
            <a:avLst/>
          </a:prstGeom>
          <a:noFill/>
          <a:ln>
            <a:noFill/>
          </a:ln>
        </p:spPr>
        <p:txBody>
          <a:bodyPr spcFirstLastPara="1" wrap="square" lIns="355775" tIns="177875" rIns="355775" bIns="177875" anchor="ctr" anchorCtr="0">
            <a:noAutofit/>
          </a:bodyPr>
          <a:lstStyle>
            <a:lvl1pPr marL="0" marR="0" lvl="0" indent="0" algn="ctr" rtl="0">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1pPr>
            <a:lvl2pPr marL="0" marR="0" lvl="1" indent="0" algn="ctr" rtl="0">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2pPr>
            <a:lvl3pPr marL="0" marR="0" lvl="2" indent="0" algn="ctr" rtl="0">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3pPr>
            <a:lvl4pPr marL="0" marR="0" lvl="3" indent="0" algn="ctr" rtl="0">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4pPr>
            <a:lvl5pPr marL="0" marR="0" lvl="4" indent="0" algn="ctr" rtl="0">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5pPr>
            <a:lvl6pPr marL="0" marR="0" lvl="5" indent="0" algn="ctr" rtl="0">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6pPr>
            <a:lvl7pPr marL="0" marR="0" lvl="6" indent="0" algn="ctr" rtl="0">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7pPr>
            <a:lvl8pPr marL="0" marR="0" lvl="7" indent="0" algn="ctr" rtl="0">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8pPr>
            <a:lvl9pPr marL="0" marR="0" lvl="8" indent="0" algn="ctr" rtl="0">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‹Nr.›</a:t>
            </a:fld>
            <a:endParaRPr sz="1400">
              <a:solidFill>
                <a:srgbClr val="000000"/>
              </a:solidFill>
            </a:endParaRPr>
          </a:p>
        </p:txBody>
      </p:sp>
    </p:spTree>
  </p:cSld>
  <p:clrMap bg1="lt1" tx1="dk1" bg2="dk2" tx2="lt2" accent1="accent1" accent2="accent2" accent3="accent3" accent4="accent4" accent5="accent5" accent6="accent6" hlink="hlink" folHlink="folHlink"/>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1120775" y="1595437"/>
            <a:ext cx="20170775" cy="6642100"/>
          </a:xfrm>
          <a:prstGeom prst="rect">
            <a:avLst/>
          </a:prstGeom>
          <a:noFill/>
          <a:ln>
            <a:noFill/>
          </a:ln>
        </p:spPr>
        <p:txBody>
          <a:bodyPr spcFirstLastPara="1" wrap="square" lIns="355775" tIns="177875" rIns="355775" bIns="177875" anchor="ctr" anchorCtr="0">
            <a:noAutofit/>
          </a:bodyPr>
          <a:lstStyle>
            <a:lvl1pPr marR="0" lvl="0" algn="ctr" rtl="0">
              <a:spcBef>
                <a:spcPts val="0"/>
              </a:spcBef>
              <a:spcAft>
                <a:spcPts val="0"/>
              </a:spcAft>
              <a:buSzPts val="1400"/>
              <a:buNone/>
              <a:defRPr sz="171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171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171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171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171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171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171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171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17100" b="0" i="0" u="none" strike="noStrike" cap="none">
                <a:solidFill>
                  <a:schemeClr val="dk1"/>
                </a:solidFill>
                <a:latin typeface="Calibri"/>
                <a:ea typeface="Calibri"/>
                <a:cs typeface="Calibri"/>
                <a:sym typeface="Calibri"/>
              </a:defRPr>
            </a:lvl9pPr>
          </a:lstStyle>
          <a:p>
            <a:endParaRPr/>
          </a:p>
        </p:txBody>
      </p:sp>
      <p:sp>
        <p:nvSpPr>
          <p:cNvPr id="25" name="Google Shape;25;p5"/>
          <p:cNvSpPr txBox="1">
            <a:spLocks noGrp="1"/>
          </p:cNvSpPr>
          <p:nvPr>
            <p:ph type="body" idx="1"/>
          </p:nvPr>
        </p:nvSpPr>
        <p:spPr>
          <a:xfrm>
            <a:off x="1120775" y="9297987"/>
            <a:ext cx="20170775" cy="26298525"/>
          </a:xfrm>
          <a:prstGeom prst="rect">
            <a:avLst/>
          </a:prstGeom>
          <a:noFill/>
          <a:ln>
            <a:noFill/>
          </a:ln>
        </p:spPr>
        <p:txBody>
          <a:bodyPr spcFirstLastPara="1" wrap="square" lIns="355775" tIns="177875" rIns="355775" bIns="177875" anchor="t" anchorCtr="0">
            <a:noAutofit/>
          </a:bodyPr>
          <a:lstStyle>
            <a:lvl1pPr marL="457200" marR="0" lvl="0" indent="-1022350" algn="l" rtl="0">
              <a:spcBef>
                <a:spcPts val="2500"/>
              </a:spcBef>
              <a:spcAft>
                <a:spcPts val="0"/>
              </a:spcAft>
              <a:buClr>
                <a:schemeClr val="dk1"/>
              </a:buClr>
              <a:buSzPts val="12500"/>
              <a:buFont typeface="Arial"/>
              <a:buChar char="•"/>
              <a:defRPr sz="12500" b="0" i="0" u="none" strike="noStrike" cap="none">
                <a:solidFill>
                  <a:schemeClr val="dk1"/>
                </a:solidFill>
                <a:latin typeface="Calibri"/>
                <a:ea typeface="Calibri"/>
                <a:cs typeface="Calibri"/>
                <a:sym typeface="Calibri"/>
              </a:defRPr>
            </a:lvl1pPr>
            <a:lvl2pPr marL="914400" marR="0" lvl="1" indent="-920750" algn="l" rtl="0">
              <a:spcBef>
                <a:spcPts val="2180"/>
              </a:spcBef>
              <a:spcAft>
                <a:spcPts val="0"/>
              </a:spcAft>
              <a:buClr>
                <a:schemeClr val="dk1"/>
              </a:buClr>
              <a:buSzPts val="10900"/>
              <a:buFont typeface="Arial"/>
              <a:buChar char="–"/>
              <a:defRPr sz="10900" b="0" i="0" u="none" strike="noStrike" cap="none">
                <a:solidFill>
                  <a:schemeClr val="dk1"/>
                </a:solidFill>
                <a:latin typeface="Calibri"/>
                <a:ea typeface="Calibri"/>
                <a:cs typeface="Calibri"/>
                <a:sym typeface="Calibri"/>
              </a:defRPr>
            </a:lvl2pPr>
            <a:lvl3pPr marL="1371600" marR="0" lvl="2" indent="-819150" algn="l" rtl="0">
              <a:spcBef>
                <a:spcPts val="186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3pPr>
            <a:lvl4pPr marL="1828800" marR="0" lvl="3" indent="-723900" algn="l" rtl="0">
              <a:spcBef>
                <a:spcPts val="1560"/>
              </a:spcBef>
              <a:spcAft>
                <a:spcPts val="0"/>
              </a:spcAft>
              <a:buClr>
                <a:schemeClr val="dk1"/>
              </a:buClr>
              <a:buSzPts val="7800"/>
              <a:buFont typeface="Arial"/>
              <a:buChar char="–"/>
              <a:defRPr sz="7800" b="0" i="0" u="none" strike="noStrike" cap="none">
                <a:solidFill>
                  <a:schemeClr val="dk1"/>
                </a:solidFill>
                <a:latin typeface="Calibri"/>
                <a:ea typeface="Calibri"/>
                <a:cs typeface="Calibri"/>
                <a:sym typeface="Calibri"/>
              </a:defRPr>
            </a:lvl4pPr>
            <a:lvl5pPr marL="2286000" marR="0" lvl="4" indent="-723900" algn="l" rtl="0">
              <a:spcBef>
                <a:spcPts val="1560"/>
              </a:spcBef>
              <a:spcAft>
                <a:spcPts val="0"/>
              </a:spcAft>
              <a:buClr>
                <a:schemeClr val="dk1"/>
              </a:buClr>
              <a:buSzPts val="7800"/>
              <a:buFont typeface="Arial"/>
              <a:buChar char="»"/>
              <a:defRPr sz="7800" b="0" i="0" u="none" strike="noStrike" cap="none">
                <a:solidFill>
                  <a:schemeClr val="dk1"/>
                </a:solidFill>
                <a:latin typeface="Calibri"/>
                <a:ea typeface="Calibri"/>
                <a:cs typeface="Calibri"/>
                <a:sym typeface="Calibri"/>
              </a:defRPr>
            </a:lvl5pPr>
            <a:lvl6pPr marL="2743200" marR="0" lvl="5" indent="-723900" algn="l" rtl="0">
              <a:spcBef>
                <a:spcPts val="1560"/>
              </a:spcBef>
              <a:spcAft>
                <a:spcPts val="0"/>
              </a:spcAft>
              <a:buClr>
                <a:schemeClr val="dk1"/>
              </a:buClr>
              <a:buSzPts val="7800"/>
              <a:buFont typeface="Arial"/>
              <a:buChar char="•"/>
              <a:defRPr sz="7800" b="0" i="0" u="none" strike="noStrike" cap="none">
                <a:solidFill>
                  <a:schemeClr val="dk1"/>
                </a:solidFill>
                <a:latin typeface="Calibri"/>
                <a:ea typeface="Calibri"/>
                <a:cs typeface="Calibri"/>
                <a:sym typeface="Calibri"/>
              </a:defRPr>
            </a:lvl6pPr>
            <a:lvl7pPr marL="3200400" marR="0" lvl="6" indent="-723900" algn="l" rtl="0">
              <a:spcBef>
                <a:spcPts val="1560"/>
              </a:spcBef>
              <a:spcAft>
                <a:spcPts val="0"/>
              </a:spcAft>
              <a:buClr>
                <a:schemeClr val="dk1"/>
              </a:buClr>
              <a:buSzPts val="7800"/>
              <a:buFont typeface="Arial"/>
              <a:buChar char="•"/>
              <a:defRPr sz="7800" b="0" i="0" u="none" strike="noStrike" cap="none">
                <a:solidFill>
                  <a:schemeClr val="dk1"/>
                </a:solidFill>
                <a:latin typeface="Calibri"/>
                <a:ea typeface="Calibri"/>
                <a:cs typeface="Calibri"/>
                <a:sym typeface="Calibri"/>
              </a:defRPr>
            </a:lvl7pPr>
            <a:lvl8pPr marL="3657600" marR="0" lvl="7" indent="-723900" algn="l" rtl="0">
              <a:spcBef>
                <a:spcPts val="1560"/>
              </a:spcBef>
              <a:spcAft>
                <a:spcPts val="0"/>
              </a:spcAft>
              <a:buClr>
                <a:schemeClr val="dk1"/>
              </a:buClr>
              <a:buSzPts val="7800"/>
              <a:buFont typeface="Arial"/>
              <a:buChar char="•"/>
              <a:defRPr sz="7800" b="0" i="0" u="none" strike="noStrike" cap="none">
                <a:solidFill>
                  <a:schemeClr val="dk1"/>
                </a:solidFill>
                <a:latin typeface="Calibri"/>
                <a:ea typeface="Calibri"/>
                <a:cs typeface="Calibri"/>
                <a:sym typeface="Calibri"/>
              </a:defRPr>
            </a:lvl8pPr>
            <a:lvl9pPr marL="4114800" marR="0" lvl="8" indent="-723900" algn="l" rtl="0">
              <a:spcBef>
                <a:spcPts val="1560"/>
              </a:spcBef>
              <a:spcAft>
                <a:spcPts val="0"/>
              </a:spcAft>
              <a:buClr>
                <a:schemeClr val="dk1"/>
              </a:buClr>
              <a:buSzPts val="7800"/>
              <a:buFont typeface="Arial"/>
              <a:buChar char="•"/>
              <a:defRPr sz="7800" b="0" i="0" u="none" strike="noStrike" cap="none">
                <a:solidFill>
                  <a:schemeClr val="dk1"/>
                </a:solidFill>
                <a:latin typeface="Calibri"/>
                <a:ea typeface="Calibri"/>
                <a:cs typeface="Calibri"/>
                <a:sym typeface="Calibri"/>
              </a:defRPr>
            </a:lvl9pPr>
          </a:lstStyle>
          <a:p>
            <a:endParaRPr/>
          </a:p>
        </p:txBody>
      </p:sp>
      <p:sp>
        <p:nvSpPr>
          <p:cNvPr id="26" name="Google Shape;26;p5"/>
          <p:cNvSpPr txBox="1">
            <a:spLocks noGrp="1"/>
          </p:cNvSpPr>
          <p:nvPr>
            <p:ph type="dt" idx="10"/>
          </p:nvPr>
        </p:nvSpPr>
        <p:spPr>
          <a:xfrm>
            <a:off x="1120775" y="36934775"/>
            <a:ext cx="5229225" cy="2120900"/>
          </a:xfrm>
          <a:prstGeom prst="rect">
            <a:avLst/>
          </a:prstGeom>
          <a:noFill/>
          <a:ln>
            <a:noFill/>
          </a:ln>
        </p:spPr>
        <p:txBody>
          <a:bodyPr spcFirstLastPara="1" wrap="square" lIns="355775" tIns="177875" rIns="355775" bIns="177875" anchor="ctr" anchorCtr="0">
            <a:noAutofit/>
          </a:bodyPr>
          <a:lstStyle>
            <a:lvl1pPr marR="0" lvl="0" algn="l" rtl="0">
              <a:lnSpc>
                <a:spcPct val="100000"/>
              </a:lnSpc>
              <a:spcBef>
                <a:spcPts val="0"/>
              </a:spcBef>
              <a:spcAft>
                <a:spcPts val="0"/>
              </a:spcAft>
              <a:buSzPts val="1400"/>
              <a:buNone/>
              <a:defRPr sz="64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9pPr>
          </a:lstStyle>
          <a:p>
            <a:endParaRPr/>
          </a:p>
        </p:txBody>
      </p:sp>
      <p:sp>
        <p:nvSpPr>
          <p:cNvPr id="27" name="Google Shape;27;p5"/>
          <p:cNvSpPr txBox="1">
            <a:spLocks noGrp="1"/>
          </p:cNvSpPr>
          <p:nvPr>
            <p:ph type="ftr" idx="11"/>
          </p:nvPr>
        </p:nvSpPr>
        <p:spPr>
          <a:xfrm>
            <a:off x="7658100" y="36934775"/>
            <a:ext cx="7096125" cy="2120900"/>
          </a:xfrm>
          <a:prstGeom prst="rect">
            <a:avLst/>
          </a:prstGeom>
          <a:noFill/>
          <a:ln>
            <a:noFill/>
          </a:ln>
        </p:spPr>
        <p:txBody>
          <a:bodyPr spcFirstLastPara="1" wrap="square" lIns="355775" tIns="177875" rIns="355775" bIns="177875" anchor="ctr" anchorCtr="0">
            <a:noAutofit/>
          </a:bodyPr>
          <a:lstStyle>
            <a:lvl1pPr marR="0" lvl="0" algn="l" rtl="0">
              <a:lnSpc>
                <a:spcPct val="100000"/>
              </a:lnSpc>
              <a:spcBef>
                <a:spcPts val="0"/>
              </a:spcBef>
              <a:spcAft>
                <a:spcPts val="0"/>
              </a:spcAft>
              <a:buSzPts val="1400"/>
              <a:buNone/>
              <a:defRPr sz="64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9pPr>
          </a:lstStyle>
          <a:p>
            <a:endParaRPr/>
          </a:p>
        </p:txBody>
      </p:sp>
      <p:sp>
        <p:nvSpPr>
          <p:cNvPr id="28" name="Google Shape;28;p5"/>
          <p:cNvSpPr txBox="1">
            <a:spLocks noGrp="1"/>
          </p:cNvSpPr>
          <p:nvPr>
            <p:ph type="sldNum" idx="12"/>
          </p:nvPr>
        </p:nvSpPr>
        <p:spPr>
          <a:xfrm>
            <a:off x="16062325" y="36934775"/>
            <a:ext cx="5229225" cy="2120900"/>
          </a:xfrm>
          <a:prstGeom prst="rect">
            <a:avLst/>
          </a:prstGeom>
          <a:noFill/>
          <a:ln>
            <a:noFill/>
          </a:ln>
        </p:spPr>
        <p:txBody>
          <a:bodyPr spcFirstLastPara="1" wrap="square" lIns="355775" tIns="177875" rIns="355775" bIns="177875" anchor="ctr" anchorCtr="0">
            <a:noAutofit/>
          </a:bodyPr>
          <a:lstStyle>
            <a:lvl1pPr marL="0" marR="0" lvl="0" indent="0" algn="r" rtl="0">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1pPr>
            <a:lvl2pPr marL="0" marR="0" lvl="1" indent="0" algn="r" rtl="0">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2pPr>
            <a:lvl3pPr marL="0" marR="0" lvl="2" indent="0" algn="r" rtl="0">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3pPr>
            <a:lvl4pPr marL="0" marR="0" lvl="3" indent="0" algn="r" rtl="0">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4pPr>
            <a:lvl5pPr marL="0" marR="0" lvl="4" indent="0" algn="r" rtl="0">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5pPr>
            <a:lvl6pPr marL="0" marR="0" lvl="5" indent="0" algn="r" rtl="0">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6pPr>
            <a:lvl7pPr marL="0" marR="0" lvl="6" indent="0" algn="r" rtl="0">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7pPr>
            <a:lvl8pPr marL="0" marR="0" lvl="7" indent="0" algn="r" rtl="0">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8pPr>
            <a:lvl9pPr marL="0" marR="0" lvl="8" indent="0" algn="r" rtl="0">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‹Nr.›</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5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
        <p:cNvGrpSpPr/>
        <p:nvPr/>
      </p:nvGrpSpPr>
      <p:grpSpPr>
        <a:xfrm>
          <a:off x="0" y="0"/>
          <a:ext cx="0" cy="0"/>
          <a:chOff x="0" y="0"/>
          <a:chExt cx="0" cy="0"/>
        </a:xfrm>
      </p:grpSpPr>
      <p:sp>
        <p:nvSpPr>
          <p:cNvPr id="36" name="Google Shape;36;p7"/>
          <p:cNvSpPr txBox="1">
            <a:spLocks noGrp="1"/>
          </p:cNvSpPr>
          <p:nvPr>
            <p:ph type="title"/>
          </p:nvPr>
        </p:nvSpPr>
        <p:spPr>
          <a:xfrm>
            <a:off x="1120775" y="1595437"/>
            <a:ext cx="20170775" cy="6642100"/>
          </a:xfrm>
          <a:prstGeom prst="rect">
            <a:avLst/>
          </a:prstGeom>
          <a:noFill/>
          <a:ln>
            <a:noFill/>
          </a:ln>
        </p:spPr>
        <p:txBody>
          <a:bodyPr spcFirstLastPara="1" wrap="square" lIns="355775" tIns="177875" rIns="355775" bIns="177875" anchor="ctr" anchorCtr="0">
            <a:noAutofit/>
          </a:bodyPr>
          <a:lstStyle>
            <a:lvl1pPr marR="0" lvl="0" algn="ctr" rtl="0">
              <a:spcBef>
                <a:spcPts val="0"/>
              </a:spcBef>
              <a:spcAft>
                <a:spcPts val="0"/>
              </a:spcAft>
              <a:buSzPts val="1400"/>
              <a:buNone/>
              <a:defRPr sz="171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171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171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171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171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171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171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171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17100" b="0" i="0" u="none" strike="noStrike" cap="none">
                <a:solidFill>
                  <a:schemeClr val="dk1"/>
                </a:solidFill>
                <a:latin typeface="Calibri"/>
                <a:ea typeface="Calibri"/>
                <a:cs typeface="Calibri"/>
                <a:sym typeface="Calibri"/>
              </a:defRPr>
            </a:lvl9pPr>
          </a:lstStyle>
          <a:p>
            <a:endParaRPr/>
          </a:p>
        </p:txBody>
      </p:sp>
      <p:sp>
        <p:nvSpPr>
          <p:cNvPr id="37" name="Google Shape;37;p7"/>
          <p:cNvSpPr txBox="1">
            <a:spLocks noGrp="1"/>
          </p:cNvSpPr>
          <p:nvPr>
            <p:ph type="body" idx="1"/>
          </p:nvPr>
        </p:nvSpPr>
        <p:spPr>
          <a:xfrm>
            <a:off x="1120775" y="9297987"/>
            <a:ext cx="20170775" cy="26298525"/>
          </a:xfrm>
          <a:prstGeom prst="rect">
            <a:avLst/>
          </a:prstGeom>
          <a:noFill/>
          <a:ln>
            <a:noFill/>
          </a:ln>
        </p:spPr>
        <p:txBody>
          <a:bodyPr spcFirstLastPara="1" wrap="square" lIns="355775" tIns="177875" rIns="355775" bIns="177875" anchor="t" anchorCtr="0">
            <a:noAutofit/>
          </a:bodyPr>
          <a:lstStyle>
            <a:lvl1pPr marL="457200" marR="0" lvl="0" indent="-1022350" algn="l" rtl="0">
              <a:spcBef>
                <a:spcPts val="2500"/>
              </a:spcBef>
              <a:spcAft>
                <a:spcPts val="0"/>
              </a:spcAft>
              <a:buClr>
                <a:schemeClr val="dk1"/>
              </a:buClr>
              <a:buSzPts val="12500"/>
              <a:buFont typeface="Arial"/>
              <a:buChar char="•"/>
              <a:defRPr sz="12500" b="0" i="0" u="none" strike="noStrike" cap="none">
                <a:solidFill>
                  <a:schemeClr val="dk1"/>
                </a:solidFill>
                <a:latin typeface="Calibri"/>
                <a:ea typeface="Calibri"/>
                <a:cs typeface="Calibri"/>
                <a:sym typeface="Calibri"/>
              </a:defRPr>
            </a:lvl1pPr>
            <a:lvl2pPr marL="914400" marR="0" lvl="1" indent="-920750" algn="l" rtl="0">
              <a:spcBef>
                <a:spcPts val="2180"/>
              </a:spcBef>
              <a:spcAft>
                <a:spcPts val="0"/>
              </a:spcAft>
              <a:buClr>
                <a:schemeClr val="dk1"/>
              </a:buClr>
              <a:buSzPts val="10900"/>
              <a:buFont typeface="Arial"/>
              <a:buChar char="–"/>
              <a:defRPr sz="10900" b="0" i="0" u="none" strike="noStrike" cap="none">
                <a:solidFill>
                  <a:schemeClr val="dk1"/>
                </a:solidFill>
                <a:latin typeface="Calibri"/>
                <a:ea typeface="Calibri"/>
                <a:cs typeface="Calibri"/>
                <a:sym typeface="Calibri"/>
              </a:defRPr>
            </a:lvl2pPr>
            <a:lvl3pPr marL="1371600" marR="0" lvl="2" indent="-819150" algn="l" rtl="0">
              <a:spcBef>
                <a:spcPts val="186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3pPr>
            <a:lvl4pPr marL="1828800" marR="0" lvl="3" indent="-723900" algn="l" rtl="0">
              <a:spcBef>
                <a:spcPts val="1560"/>
              </a:spcBef>
              <a:spcAft>
                <a:spcPts val="0"/>
              </a:spcAft>
              <a:buClr>
                <a:schemeClr val="dk1"/>
              </a:buClr>
              <a:buSzPts val="7800"/>
              <a:buFont typeface="Arial"/>
              <a:buChar char="–"/>
              <a:defRPr sz="7800" b="0" i="0" u="none" strike="noStrike" cap="none">
                <a:solidFill>
                  <a:schemeClr val="dk1"/>
                </a:solidFill>
                <a:latin typeface="Calibri"/>
                <a:ea typeface="Calibri"/>
                <a:cs typeface="Calibri"/>
                <a:sym typeface="Calibri"/>
              </a:defRPr>
            </a:lvl4pPr>
            <a:lvl5pPr marL="2286000" marR="0" lvl="4" indent="-723900" algn="l" rtl="0">
              <a:spcBef>
                <a:spcPts val="1560"/>
              </a:spcBef>
              <a:spcAft>
                <a:spcPts val="0"/>
              </a:spcAft>
              <a:buClr>
                <a:schemeClr val="dk1"/>
              </a:buClr>
              <a:buSzPts val="7800"/>
              <a:buFont typeface="Arial"/>
              <a:buChar char="»"/>
              <a:defRPr sz="7800" b="0" i="0" u="none" strike="noStrike" cap="none">
                <a:solidFill>
                  <a:schemeClr val="dk1"/>
                </a:solidFill>
                <a:latin typeface="Calibri"/>
                <a:ea typeface="Calibri"/>
                <a:cs typeface="Calibri"/>
                <a:sym typeface="Calibri"/>
              </a:defRPr>
            </a:lvl5pPr>
            <a:lvl6pPr marL="2743200" marR="0" lvl="5" indent="-723900" algn="l" rtl="0">
              <a:spcBef>
                <a:spcPts val="1560"/>
              </a:spcBef>
              <a:spcAft>
                <a:spcPts val="0"/>
              </a:spcAft>
              <a:buClr>
                <a:schemeClr val="dk1"/>
              </a:buClr>
              <a:buSzPts val="7800"/>
              <a:buFont typeface="Arial"/>
              <a:buChar char="•"/>
              <a:defRPr sz="7800" b="0" i="0" u="none" strike="noStrike" cap="none">
                <a:solidFill>
                  <a:schemeClr val="dk1"/>
                </a:solidFill>
                <a:latin typeface="Calibri"/>
                <a:ea typeface="Calibri"/>
                <a:cs typeface="Calibri"/>
                <a:sym typeface="Calibri"/>
              </a:defRPr>
            </a:lvl6pPr>
            <a:lvl7pPr marL="3200400" marR="0" lvl="6" indent="-723900" algn="l" rtl="0">
              <a:spcBef>
                <a:spcPts val="1560"/>
              </a:spcBef>
              <a:spcAft>
                <a:spcPts val="0"/>
              </a:spcAft>
              <a:buClr>
                <a:schemeClr val="dk1"/>
              </a:buClr>
              <a:buSzPts val="7800"/>
              <a:buFont typeface="Arial"/>
              <a:buChar char="•"/>
              <a:defRPr sz="7800" b="0" i="0" u="none" strike="noStrike" cap="none">
                <a:solidFill>
                  <a:schemeClr val="dk1"/>
                </a:solidFill>
                <a:latin typeface="Calibri"/>
                <a:ea typeface="Calibri"/>
                <a:cs typeface="Calibri"/>
                <a:sym typeface="Calibri"/>
              </a:defRPr>
            </a:lvl7pPr>
            <a:lvl8pPr marL="3657600" marR="0" lvl="7" indent="-723900" algn="l" rtl="0">
              <a:spcBef>
                <a:spcPts val="1560"/>
              </a:spcBef>
              <a:spcAft>
                <a:spcPts val="0"/>
              </a:spcAft>
              <a:buClr>
                <a:schemeClr val="dk1"/>
              </a:buClr>
              <a:buSzPts val="7800"/>
              <a:buFont typeface="Arial"/>
              <a:buChar char="•"/>
              <a:defRPr sz="7800" b="0" i="0" u="none" strike="noStrike" cap="none">
                <a:solidFill>
                  <a:schemeClr val="dk1"/>
                </a:solidFill>
                <a:latin typeface="Calibri"/>
                <a:ea typeface="Calibri"/>
                <a:cs typeface="Calibri"/>
                <a:sym typeface="Calibri"/>
              </a:defRPr>
            </a:lvl8pPr>
            <a:lvl9pPr marL="4114800" marR="0" lvl="8" indent="-723900" algn="l" rtl="0">
              <a:spcBef>
                <a:spcPts val="1560"/>
              </a:spcBef>
              <a:spcAft>
                <a:spcPts val="0"/>
              </a:spcAft>
              <a:buClr>
                <a:schemeClr val="dk1"/>
              </a:buClr>
              <a:buSzPts val="7800"/>
              <a:buFont typeface="Arial"/>
              <a:buChar char="•"/>
              <a:defRPr sz="7800" b="0" i="0" u="none" strike="noStrike" cap="none">
                <a:solidFill>
                  <a:schemeClr val="dk1"/>
                </a:solidFill>
                <a:latin typeface="Calibri"/>
                <a:ea typeface="Calibri"/>
                <a:cs typeface="Calibri"/>
                <a:sym typeface="Calibri"/>
              </a:defRPr>
            </a:lvl9pPr>
          </a:lstStyle>
          <a:p>
            <a:endParaRPr/>
          </a:p>
        </p:txBody>
      </p:sp>
      <p:sp>
        <p:nvSpPr>
          <p:cNvPr id="38" name="Google Shape;38;p7"/>
          <p:cNvSpPr txBox="1">
            <a:spLocks noGrp="1"/>
          </p:cNvSpPr>
          <p:nvPr>
            <p:ph type="dt" idx="10"/>
          </p:nvPr>
        </p:nvSpPr>
        <p:spPr>
          <a:xfrm>
            <a:off x="1120775" y="36934775"/>
            <a:ext cx="5229225" cy="2120900"/>
          </a:xfrm>
          <a:prstGeom prst="rect">
            <a:avLst/>
          </a:prstGeom>
          <a:noFill/>
          <a:ln>
            <a:noFill/>
          </a:ln>
        </p:spPr>
        <p:txBody>
          <a:bodyPr spcFirstLastPara="1" wrap="square" lIns="355775" tIns="177875" rIns="355775" bIns="177875" anchor="ctr" anchorCtr="0">
            <a:noAutofit/>
          </a:bodyPr>
          <a:lstStyle>
            <a:lvl1pPr marR="0" lvl="0" algn="l" rtl="0">
              <a:lnSpc>
                <a:spcPct val="100000"/>
              </a:lnSpc>
              <a:spcBef>
                <a:spcPts val="0"/>
              </a:spcBef>
              <a:spcAft>
                <a:spcPts val="0"/>
              </a:spcAft>
              <a:buSzPts val="1400"/>
              <a:buNone/>
              <a:defRPr sz="64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9pPr>
          </a:lstStyle>
          <a:p>
            <a:endParaRPr/>
          </a:p>
        </p:txBody>
      </p:sp>
      <p:sp>
        <p:nvSpPr>
          <p:cNvPr id="39" name="Google Shape;39;p7"/>
          <p:cNvSpPr txBox="1">
            <a:spLocks noGrp="1"/>
          </p:cNvSpPr>
          <p:nvPr>
            <p:ph type="ftr" idx="11"/>
          </p:nvPr>
        </p:nvSpPr>
        <p:spPr>
          <a:xfrm>
            <a:off x="7658100" y="36934775"/>
            <a:ext cx="7096125" cy="2120900"/>
          </a:xfrm>
          <a:prstGeom prst="rect">
            <a:avLst/>
          </a:prstGeom>
          <a:noFill/>
          <a:ln>
            <a:noFill/>
          </a:ln>
        </p:spPr>
        <p:txBody>
          <a:bodyPr spcFirstLastPara="1" wrap="square" lIns="355775" tIns="177875" rIns="355775" bIns="177875" anchor="ctr" anchorCtr="0">
            <a:noAutofit/>
          </a:bodyPr>
          <a:lstStyle>
            <a:lvl1pPr marR="0" lvl="0" algn="l" rtl="0">
              <a:lnSpc>
                <a:spcPct val="100000"/>
              </a:lnSpc>
              <a:spcBef>
                <a:spcPts val="0"/>
              </a:spcBef>
              <a:spcAft>
                <a:spcPts val="0"/>
              </a:spcAft>
              <a:buSzPts val="1400"/>
              <a:buNone/>
              <a:defRPr sz="64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9pPr>
          </a:lstStyle>
          <a:p>
            <a:endParaRPr/>
          </a:p>
        </p:txBody>
      </p:sp>
      <p:sp>
        <p:nvSpPr>
          <p:cNvPr id="40" name="Google Shape;40;p7"/>
          <p:cNvSpPr txBox="1">
            <a:spLocks noGrp="1"/>
          </p:cNvSpPr>
          <p:nvPr>
            <p:ph type="sldNum" idx="12"/>
          </p:nvPr>
        </p:nvSpPr>
        <p:spPr>
          <a:xfrm>
            <a:off x="16062325" y="36934775"/>
            <a:ext cx="5229225" cy="2120900"/>
          </a:xfrm>
          <a:prstGeom prst="rect">
            <a:avLst/>
          </a:prstGeom>
          <a:noFill/>
          <a:ln>
            <a:noFill/>
          </a:ln>
        </p:spPr>
        <p:txBody>
          <a:bodyPr spcFirstLastPara="1" wrap="square" lIns="355775" tIns="177875" rIns="355775" bIns="177875" anchor="ctr" anchorCtr="0">
            <a:noAutofit/>
          </a:bodyPr>
          <a:lstStyle>
            <a:lvl1pPr marL="0" marR="0" lvl="0" indent="0" algn="r" rtl="0">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1pPr>
            <a:lvl2pPr marL="0" marR="0" lvl="1" indent="0" algn="r" rtl="0">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2pPr>
            <a:lvl3pPr marL="0" marR="0" lvl="2" indent="0" algn="r" rtl="0">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3pPr>
            <a:lvl4pPr marL="0" marR="0" lvl="3" indent="0" algn="r" rtl="0">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4pPr>
            <a:lvl5pPr marL="0" marR="0" lvl="4" indent="0" algn="r" rtl="0">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5pPr>
            <a:lvl6pPr marL="0" marR="0" lvl="5" indent="0" algn="r" rtl="0">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6pPr>
            <a:lvl7pPr marL="0" marR="0" lvl="6" indent="0" algn="r" rtl="0">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7pPr>
            <a:lvl8pPr marL="0" marR="0" lvl="7" indent="0" algn="r" rtl="0">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8pPr>
            <a:lvl9pPr marL="0" marR="0" lvl="8" indent="0" algn="r" rtl="0">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‹Nr.›</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5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7"/>
        <p:cNvGrpSpPr/>
        <p:nvPr/>
      </p:nvGrpSpPr>
      <p:grpSpPr>
        <a:xfrm>
          <a:off x="0" y="0"/>
          <a:ext cx="0" cy="0"/>
          <a:chOff x="0" y="0"/>
          <a:chExt cx="0" cy="0"/>
        </a:xfrm>
      </p:grpSpPr>
      <p:sp>
        <p:nvSpPr>
          <p:cNvPr id="48" name="Google Shape;48;p9"/>
          <p:cNvSpPr txBox="1">
            <a:spLocks noGrp="1"/>
          </p:cNvSpPr>
          <p:nvPr>
            <p:ph type="title"/>
          </p:nvPr>
        </p:nvSpPr>
        <p:spPr>
          <a:xfrm>
            <a:off x="1120775" y="1595437"/>
            <a:ext cx="20170775" cy="6642100"/>
          </a:xfrm>
          <a:prstGeom prst="rect">
            <a:avLst/>
          </a:prstGeom>
          <a:noFill/>
          <a:ln>
            <a:noFill/>
          </a:ln>
        </p:spPr>
        <p:txBody>
          <a:bodyPr spcFirstLastPara="1" wrap="square" lIns="355775" tIns="177875" rIns="355775" bIns="177875" anchor="ctr" anchorCtr="0">
            <a:noAutofit/>
          </a:bodyPr>
          <a:lstStyle>
            <a:lvl1pPr marR="0" lvl="0" algn="ctr" rtl="0">
              <a:spcBef>
                <a:spcPts val="0"/>
              </a:spcBef>
              <a:spcAft>
                <a:spcPts val="0"/>
              </a:spcAft>
              <a:buSzPts val="1400"/>
              <a:buNone/>
              <a:defRPr sz="171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171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171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171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171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171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171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171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17100" b="0" i="0" u="none" strike="noStrike" cap="none">
                <a:solidFill>
                  <a:schemeClr val="dk1"/>
                </a:solidFill>
                <a:latin typeface="Calibri"/>
                <a:ea typeface="Calibri"/>
                <a:cs typeface="Calibri"/>
                <a:sym typeface="Calibri"/>
              </a:defRPr>
            </a:lvl9pPr>
          </a:lstStyle>
          <a:p>
            <a:endParaRPr/>
          </a:p>
        </p:txBody>
      </p:sp>
      <p:sp>
        <p:nvSpPr>
          <p:cNvPr id="49" name="Google Shape;49;p9"/>
          <p:cNvSpPr txBox="1">
            <a:spLocks noGrp="1"/>
          </p:cNvSpPr>
          <p:nvPr>
            <p:ph type="body" idx="1"/>
          </p:nvPr>
        </p:nvSpPr>
        <p:spPr>
          <a:xfrm>
            <a:off x="1120775" y="9297987"/>
            <a:ext cx="20170775" cy="26298525"/>
          </a:xfrm>
          <a:prstGeom prst="rect">
            <a:avLst/>
          </a:prstGeom>
          <a:noFill/>
          <a:ln>
            <a:noFill/>
          </a:ln>
        </p:spPr>
        <p:txBody>
          <a:bodyPr spcFirstLastPara="1" wrap="square" lIns="355775" tIns="177875" rIns="355775" bIns="177875" anchor="t" anchorCtr="0">
            <a:noAutofit/>
          </a:bodyPr>
          <a:lstStyle>
            <a:lvl1pPr marL="457200" marR="0" lvl="0" indent="-1022350" algn="l" rtl="0">
              <a:spcBef>
                <a:spcPts val="2500"/>
              </a:spcBef>
              <a:spcAft>
                <a:spcPts val="0"/>
              </a:spcAft>
              <a:buClr>
                <a:schemeClr val="dk1"/>
              </a:buClr>
              <a:buSzPts val="12500"/>
              <a:buFont typeface="Arial"/>
              <a:buChar char="•"/>
              <a:defRPr sz="12500" b="0" i="0" u="none" strike="noStrike" cap="none">
                <a:solidFill>
                  <a:schemeClr val="dk1"/>
                </a:solidFill>
                <a:latin typeface="Calibri"/>
                <a:ea typeface="Calibri"/>
                <a:cs typeface="Calibri"/>
                <a:sym typeface="Calibri"/>
              </a:defRPr>
            </a:lvl1pPr>
            <a:lvl2pPr marL="914400" marR="0" lvl="1" indent="-920750" algn="l" rtl="0">
              <a:spcBef>
                <a:spcPts val="2180"/>
              </a:spcBef>
              <a:spcAft>
                <a:spcPts val="0"/>
              </a:spcAft>
              <a:buClr>
                <a:schemeClr val="dk1"/>
              </a:buClr>
              <a:buSzPts val="10900"/>
              <a:buFont typeface="Arial"/>
              <a:buChar char="–"/>
              <a:defRPr sz="10900" b="0" i="0" u="none" strike="noStrike" cap="none">
                <a:solidFill>
                  <a:schemeClr val="dk1"/>
                </a:solidFill>
                <a:latin typeface="Calibri"/>
                <a:ea typeface="Calibri"/>
                <a:cs typeface="Calibri"/>
                <a:sym typeface="Calibri"/>
              </a:defRPr>
            </a:lvl2pPr>
            <a:lvl3pPr marL="1371600" marR="0" lvl="2" indent="-819150" algn="l" rtl="0">
              <a:spcBef>
                <a:spcPts val="186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3pPr>
            <a:lvl4pPr marL="1828800" marR="0" lvl="3" indent="-723900" algn="l" rtl="0">
              <a:spcBef>
                <a:spcPts val="1560"/>
              </a:spcBef>
              <a:spcAft>
                <a:spcPts val="0"/>
              </a:spcAft>
              <a:buClr>
                <a:schemeClr val="dk1"/>
              </a:buClr>
              <a:buSzPts val="7800"/>
              <a:buFont typeface="Arial"/>
              <a:buChar char="–"/>
              <a:defRPr sz="7800" b="0" i="0" u="none" strike="noStrike" cap="none">
                <a:solidFill>
                  <a:schemeClr val="dk1"/>
                </a:solidFill>
                <a:latin typeface="Calibri"/>
                <a:ea typeface="Calibri"/>
                <a:cs typeface="Calibri"/>
                <a:sym typeface="Calibri"/>
              </a:defRPr>
            </a:lvl4pPr>
            <a:lvl5pPr marL="2286000" marR="0" lvl="4" indent="-723900" algn="l" rtl="0">
              <a:spcBef>
                <a:spcPts val="1560"/>
              </a:spcBef>
              <a:spcAft>
                <a:spcPts val="0"/>
              </a:spcAft>
              <a:buClr>
                <a:schemeClr val="dk1"/>
              </a:buClr>
              <a:buSzPts val="7800"/>
              <a:buFont typeface="Arial"/>
              <a:buChar char="»"/>
              <a:defRPr sz="7800" b="0" i="0" u="none" strike="noStrike" cap="none">
                <a:solidFill>
                  <a:schemeClr val="dk1"/>
                </a:solidFill>
                <a:latin typeface="Calibri"/>
                <a:ea typeface="Calibri"/>
                <a:cs typeface="Calibri"/>
                <a:sym typeface="Calibri"/>
              </a:defRPr>
            </a:lvl5pPr>
            <a:lvl6pPr marL="2743200" marR="0" lvl="5" indent="-723900" algn="l" rtl="0">
              <a:spcBef>
                <a:spcPts val="1560"/>
              </a:spcBef>
              <a:spcAft>
                <a:spcPts val="0"/>
              </a:spcAft>
              <a:buClr>
                <a:schemeClr val="dk1"/>
              </a:buClr>
              <a:buSzPts val="7800"/>
              <a:buFont typeface="Arial"/>
              <a:buChar char="•"/>
              <a:defRPr sz="7800" b="0" i="0" u="none" strike="noStrike" cap="none">
                <a:solidFill>
                  <a:schemeClr val="dk1"/>
                </a:solidFill>
                <a:latin typeface="Calibri"/>
                <a:ea typeface="Calibri"/>
                <a:cs typeface="Calibri"/>
                <a:sym typeface="Calibri"/>
              </a:defRPr>
            </a:lvl6pPr>
            <a:lvl7pPr marL="3200400" marR="0" lvl="6" indent="-723900" algn="l" rtl="0">
              <a:spcBef>
                <a:spcPts val="1560"/>
              </a:spcBef>
              <a:spcAft>
                <a:spcPts val="0"/>
              </a:spcAft>
              <a:buClr>
                <a:schemeClr val="dk1"/>
              </a:buClr>
              <a:buSzPts val="7800"/>
              <a:buFont typeface="Arial"/>
              <a:buChar char="•"/>
              <a:defRPr sz="7800" b="0" i="0" u="none" strike="noStrike" cap="none">
                <a:solidFill>
                  <a:schemeClr val="dk1"/>
                </a:solidFill>
                <a:latin typeface="Calibri"/>
                <a:ea typeface="Calibri"/>
                <a:cs typeface="Calibri"/>
                <a:sym typeface="Calibri"/>
              </a:defRPr>
            </a:lvl7pPr>
            <a:lvl8pPr marL="3657600" marR="0" lvl="7" indent="-723900" algn="l" rtl="0">
              <a:spcBef>
                <a:spcPts val="1560"/>
              </a:spcBef>
              <a:spcAft>
                <a:spcPts val="0"/>
              </a:spcAft>
              <a:buClr>
                <a:schemeClr val="dk1"/>
              </a:buClr>
              <a:buSzPts val="7800"/>
              <a:buFont typeface="Arial"/>
              <a:buChar char="•"/>
              <a:defRPr sz="7800" b="0" i="0" u="none" strike="noStrike" cap="none">
                <a:solidFill>
                  <a:schemeClr val="dk1"/>
                </a:solidFill>
                <a:latin typeface="Calibri"/>
                <a:ea typeface="Calibri"/>
                <a:cs typeface="Calibri"/>
                <a:sym typeface="Calibri"/>
              </a:defRPr>
            </a:lvl8pPr>
            <a:lvl9pPr marL="4114800" marR="0" lvl="8" indent="-723900" algn="l" rtl="0">
              <a:spcBef>
                <a:spcPts val="1560"/>
              </a:spcBef>
              <a:spcAft>
                <a:spcPts val="0"/>
              </a:spcAft>
              <a:buClr>
                <a:schemeClr val="dk1"/>
              </a:buClr>
              <a:buSzPts val="7800"/>
              <a:buFont typeface="Arial"/>
              <a:buChar char="•"/>
              <a:defRPr sz="7800" b="0" i="0" u="none" strike="noStrike" cap="none">
                <a:solidFill>
                  <a:schemeClr val="dk1"/>
                </a:solidFill>
                <a:latin typeface="Calibri"/>
                <a:ea typeface="Calibri"/>
                <a:cs typeface="Calibri"/>
                <a:sym typeface="Calibri"/>
              </a:defRPr>
            </a:lvl9pPr>
          </a:lstStyle>
          <a:p>
            <a:endParaRPr/>
          </a:p>
        </p:txBody>
      </p:sp>
      <p:sp>
        <p:nvSpPr>
          <p:cNvPr id="50" name="Google Shape;50;p9"/>
          <p:cNvSpPr txBox="1">
            <a:spLocks noGrp="1"/>
          </p:cNvSpPr>
          <p:nvPr>
            <p:ph type="dt" idx="10"/>
          </p:nvPr>
        </p:nvSpPr>
        <p:spPr>
          <a:xfrm>
            <a:off x="1120775" y="36934775"/>
            <a:ext cx="5229225" cy="2120900"/>
          </a:xfrm>
          <a:prstGeom prst="rect">
            <a:avLst/>
          </a:prstGeom>
          <a:noFill/>
          <a:ln>
            <a:noFill/>
          </a:ln>
        </p:spPr>
        <p:txBody>
          <a:bodyPr spcFirstLastPara="1" wrap="square" lIns="355775" tIns="177875" rIns="355775" bIns="177875" anchor="ctr" anchorCtr="0">
            <a:noAutofit/>
          </a:bodyPr>
          <a:lstStyle>
            <a:lvl1pPr marR="0" lvl="0" algn="l" rtl="0">
              <a:lnSpc>
                <a:spcPct val="100000"/>
              </a:lnSpc>
              <a:spcBef>
                <a:spcPts val="0"/>
              </a:spcBef>
              <a:spcAft>
                <a:spcPts val="0"/>
              </a:spcAft>
              <a:buSzPts val="1400"/>
              <a:buNone/>
              <a:defRPr sz="64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9pPr>
          </a:lstStyle>
          <a:p>
            <a:endParaRPr/>
          </a:p>
        </p:txBody>
      </p:sp>
      <p:sp>
        <p:nvSpPr>
          <p:cNvPr id="51" name="Google Shape;51;p9"/>
          <p:cNvSpPr txBox="1">
            <a:spLocks noGrp="1"/>
          </p:cNvSpPr>
          <p:nvPr>
            <p:ph type="ftr" idx="11"/>
          </p:nvPr>
        </p:nvSpPr>
        <p:spPr>
          <a:xfrm>
            <a:off x="7658100" y="36934775"/>
            <a:ext cx="7096125" cy="2120900"/>
          </a:xfrm>
          <a:prstGeom prst="rect">
            <a:avLst/>
          </a:prstGeom>
          <a:noFill/>
          <a:ln>
            <a:noFill/>
          </a:ln>
        </p:spPr>
        <p:txBody>
          <a:bodyPr spcFirstLastPara="1" wrap="square" lIns="355775" tIns="177875" rIns="355775" bIns="177875" anchor="ctr" anchorCtr="0">
            <a:noAutofit/>
          </a:bodyPr>
          <a:lstStyle>
            <a:lvl1pPr marR="0" lvl="0" algn="l" rtl="0">
              <a:lnSpc>
                <a:spcPct val="100000"/>
              </a:lnSpc>
              <a:spcBef>
                <a:spcPts val="0"/>
              </a:spcBef>
              <a:spcAft>
                <a:spcPts val="0"/>
              </a:spcAft>
              <a:buSzPts val="1400"/>
              <a:buNone/>
              <a:defRPr sz="64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9pPr>
          </a:lstStyle>
          <a:p>
            <a:endParaRPr/>
          </a:p>
        </p:txBody>
      </p:sp>
      <p:sp>
        <p:nvSpPr>
          <p:cNvPr id="52" name="Google Shape;52;p9"/>
          <p:cNvSpPr txBox="1">
            <a:spLocks noGrp="1"/>
          </p:cNvSpPr>
          <p:nvPr>
            <p:ph type="sldNum" idx="12"/>
          </p:nvPr>
        </p:nvSpPr>
        <p:spPr>
          <a:xfrm>
            <a:off x="16062325" y="36934775"/>
            <a:ext cx="5229225" cy="2120900"/>
          </a:xfrm>
          <a:prstGeom prst="rect">
            <a:avLst/>
          </a:prstGeom>
          <a:noFill/>
          <a:ln>
            <a:noFill/>
          </a:ln>
        </p:spPr>
        <p:txBody>
          <a:bodyPr spcFirstLastPara="1" wrap="square" lIns="355775" tIns="177875" rIns="355775" bIns="177875" anchor="ctr" anchorCtr="0">
            <a:noAutofit/>
          </a:bodyPr>
          <a:lstStyle>
            <a:lvl1pPr marL="0" marR="0" lvl="0" indent="0" algn="r" rtl="0">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1pPr>
            <a:lvl2pPr marL="0" marR="0" lvl="1" indent="0" algn="r" rtl="0">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2pPr>
            <a:lvl3pPr marL="0" marR="0" lvl="2" indent="0" algn="r" rtl="0">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3pPr>
            <a:lvl4pPr marL="0" marR="0" lvl="3" indent="0" algn="r" rtl="0">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4pPr>
            <a:lvl5pPr marL="0" marR="0" lvl="4" indent="0" algn="r" rtl="0">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5pPr>
            <a:lvl6pPr marL="0" marR="0" lvl="5" indent="0" algn="r" rtl="0">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6pPr>
            <a:lvl7pPr marL="0" marR="0" lvl="6" indent="0" algn="r" rtl="0">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7pPr>
            <a:lvl8pPr marL="0" marR="0" lvl="7" indent="0" algn="r" rtl="0">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8pPr>
            <a:lvl9pPr marL="0" marR="0" lvl="8" indent="0" algn="r" rtl="0">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‹Nr.›</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56"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0"/>
        <p:cNvGrpSpPr/>
        <p:nvPr/>
      </p:nvGrpSpPr>
      <p:grpSpPr>
        <a:xfrm>
          <a:off x="0" y="0"/>
          <a:ext cx="0" cy="0"/>
          <a:chOff x="0" y="0"/>
          <a:chExt cx="0" cy="0"/>
        </a:xfrm>
      </p:grpSpPr>
      <p:sp>
        <p:nvSpPr>
          <p:cNvPr id="61" name="Google Shape;61;p11"/>
          <p:cNvSpPr txBox="1">
            <a:spLocks noGrp="1"/>
          </p:cNvSpPr>
          <p:nvPr>
            <p:ph type="title"/>
          </p:nvPr>
        </p:nvSpPr>
        <p:spPr>
          <a:xfrm>
            <a:off x="1120775" y="1595437"/>
            <a:ext cx="20170775" cy="6642100"/>
          </a:xfrm>
          <a:prstGeom prst="rect">
            <a:avLst/>
          </a:prstGeom>
          <a:noFill/>
          <a:ln>
            <a:noFill/>
          </a:ln>
        </p:spPr>
        <p:txBody>
          <a:bodyPr spcFirstLastPara="1" wrap="square" lIns="355775" tIns="177875" rIns="355775" bIns="177875" anchor="ctr" anchorCtr="0">
            <a:noAutofit/>
          </a:bodyPr>
          <a:lstStyle>
            <a:lvl1pPr marR="0" lvl="0" algn="ctr" rtl="0">
              <a:spcBef>
                <a:spcPts val="0"/>
              </a:spcBef>
              <a:spcAft>
                <a:spcPts val="0"/>
              </a:spcAft>
              <a:buSzPts val="1400"/>
              <a:buNone/>
              <a:defRPr sz="171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171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171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171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171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171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171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171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17100" b="0" i="0" u="none" strike="noStrike" cap="none">
                <a:solidFill>
                  <a:schemeClr val="dk1"/>
                </a:solidFill>
                <a:latin typeface="Calibri"/>
                <a:ea typeface="Calibri"/>
                <a:cs typeface="Calibri"/>
                <a:sym typeface="Calibri"/>
              </a:defRPr>
            </a:lvl9pPr>
          </a:lstStyle>
          <a:p>
            <a:endParaRPr/>
          </a:p>
        </p:txBody>
      </p:sp>
      <p:sp>
        <p:nvSpPr>
          <p:cNvPr id="62" name="Google Shape;62;p11"/>
          <p:cNvSpPr txBox="1">
            <a:spLocks noGrp="1"/>
          </p:cNvSpPr>
          <p:nvPr>
            <p:ph type="body" idx="1"/>
          </p:nvPr>
        </p:nvSpPr>
        <p:spPr>
          <a:xfrm>
            <a:off x="1120775" y="9297987"/>
            <a:ext cx="20170775" cy="26298525"/>
          </a:xfrm>
          <a:prstGeom prst="rect">
            <a:avLst/>
          </a:prstGeom>
          <a:noFill/>
          <a:ln>
            <a:noFill/>
          </a:ln>
        </p:spPr>
        <p:txBody>
          <a:bodyPr spcFirstLastPara="1" wrap="square" lIns="355775" tIns="177875" rIns="355775" bIns="177875" anchor="t" anchorCtr="0">
            <a:noAutofit/>
          </a:bodyPr>
          <a:lstStyle>
            <a:lvl1pPr marL="457200" marR="0" lvl="0" indent="-1022350" algn="l" rtl="0">
              <a:spcBef>
                <a:spcPts val="2500"/>
              </a:spcBef>
              <a:spcAft>
                <a:spcPts val="0"/>
              </a:spcAft>
              <a:buClr>
                <a:schemeClr val="dk1"/>
              </a:buClr>
              <a:buSzPts val="12500"/>
              <a:buFont typeface="Arial"/>
              <a:buChar char="•"/>
              <a:defRPr sz="12500" b="0" i="0" u="none" strike="noStrike" cap="none">
                <a:solidFill>
                  <a:schemeClr val="dk1"/>
                </a:solidFill>
                <a:latin typeface="Calibri"/>
                <a:ea typeface="Calibri"/>
                <a:cs typeface="Calibri"/>
                <a:sym typeface="Calibri"/>
              </a:defRPr>
            </a:lvl1pPr>
            <a:lvl2pPr marL="914400" marR="0" lvl="1" indent="-920750" algn="l" rtl="0">
              <a:spcBef>
                <a:spcPts val="2180"/>
              </a:spcBef>
              <a:spcAft>
                <a:spcPts val="0"/>
              </a:spcAft>
              <a:buClr>
                <a:schemeClr val="dk1"/>
              </a:buClr>
              <a:buSzPts val="10900"/>
              <a:buFont typeface="Arial"/>
              <a:buChar char="–"/>
              <a:defRPr sz="10900" b="0" i="0" u="none" strike="noStrike" cap="none">
                <a:solidFill>
                  <a:schemeClr val="dk1"/>
                </a:solidFill>
                <a:latin typeface="Calibri"/>
                <a:ea typeface="Calibri"/>
                <a:cs typeface="Calibri"/>
                <a:sym typeface="Calibri"/>
              </a:defRPr>
            </a:lvl2pPr>
            <a:lvl3pPr marL="1371600" marR="0" lvl="2" indent="-819150" algn="l" rtl="0">
              <a:spcBef>
                <a:spcPts val="186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3pPr>
            <a:lvl4pPr marL="1828800" marR="0" lvl="3" indent="-723900" algn="l" rtl="0">
              <a:spcBef>
                <a:spcPts val="1560"/>
              </a:spcBef>
              <a:spcAft>
                <a:spcPts val="0"/>
              </a:spcAft>
              <a:buClr>
                <a:schemeClr val="dk1"/>
              </a:buClr>
              <a:buSzPts val="7800"/>
              <a:buFont typeface="Arial"/>
              <a:buChar char="–"/>
              <a:defRPr sz="7800" b="0" i="0" u="none" strike="noStrike" cap="none">
                <a:solidFill>
                  <a:schemeClr val="dk1"/>
                </a:solidFill>
                <a:latin typeface="Calibri"/>
                <a:ea typeface="Calibri"/>
                <a:cs typeface="Calibri"/>
                <a:sym typeface="Calibri"/>
              </a:defRPr>
            </a:lvl4pPr>
            <a:lvl5pPr marL="2286000" marR="0" lvl="4" indent="-723900" algn="l" rtl="0">
              <a:spcBef>
                <a:spcPts val="1560"/>
              </a:spcBef>
              <a:spcAft>
                <a:spcPts val="0"/>
              </a:spcAft>
              <a:buClr>
                <a:schemeClr val="dk1"/>
              </a:buClr>
              <a:buSzPts val="7800"/>
              <a:buFont typeface="Arial"/>
              <a:buChar char="»"/>
              <a:defRPr sz="7800" b="0" i="0" u="none" strike="noStrike" cap="none">
                <a:solidFill>
                  <a:schemeClr val="dk1"/>
                </a:solidFill>
                <a:latin typeface="Calibri"/>
                <a:ea typeface="Calibri"/>
                <a:cs typeface="Calibri"/>
                <a:sym typeface="Calibri"/>
              </a:defRPr>
            </a:lvl5pPr>
            <a:lvl6pPr marL="2743200" marR="0" lvl="5" indent="-723900" algn="l" rtl="0">
              <a:spcBef>
                <a:spcPts val="1560"/>
              </a:spcBef>
              <a:spcAft>
                <a:spcPts val="0"/>
              </a:spcAft>
              <a:buClr>
                <a:schemeClr val="dk1"/>
              </a:buClr>
              <a:buSzPts val="7800"/>
              <a:buFont typeface="Arial"/>
              <a:buChar char="•"/>
              <a:defRPr sz="7800" b="0" i="0" u="none" strike="noStrike" cap="none">
                <a:solidFill>
                  <a:schemeClr val="dk1"/>
                </a:solidFill>
                <a:latin typeface="Calibri"/>
                <a:ea typeface="Calibri"/>
                <a:cs typeface="Calibri"/>
                <a:sym typeface="Calibri"/>
              </a:defRPr>
            </a:lvl6pPr>
            <a:lvl7pPr marL="3200400" marR="0" lvl="6" indent="-723900" algn="l" rtl="0">
              <a:spcBef>
                <a:spcPts val="1560"/>
              </a:spcBef>
              <a:spcAft>
                <a:spcPts val="0"/>
              </a:spcAft>
              <a:buClr>
                <a:schemeClr val="dk1"/>
              </a:buClr>
              <a:buSzPts val="7800"/>
              <a:buFont typeface="Arial"/>
              <a:buChar char="•"/>
              <a:defRPr sz="7800" b="0" i="0" u="none" strike="noStrike" cap="none">
                <a:solidFill>
                  <a:schemeClr val="dk1"/>
                </a:solidFill>
                <a:latin typeface="Calibri"/>
                <a:ea typeface="Calibri"/>
                <a:cs typeface="Calibri"/>
                <a:sym typeface="Calibri"/>
              </a:defRPr>
            </a:lvl7pPr>
            <a:lvl8pPr marL="3657600" marR="0" lvl="7" indent="-723900" algn="l" rtl="0">
              <a:spcBef>
                <a:spcPts val="1560"/>
              </a:spcBef>
              <a:spcAft>
                <a:spcPts val="0"/>
              </a:spcAft>
              <a:buClr>
                <a:schemeClr val="dk1"/>
              </a:buClr>
              <a:buSzPts val="7800"/>
              <a:buFont typeface="Arial"/>
              <a:buChar char="•"/>
              <a:defRPr sz="7800" b="0" i="0" u="none" strike="noStrike" cap="none">
                <a:solidFill>
                  <a:schemeClr val="dk1"/>
                </a:solidFill>
                <a:latin typeface="Calibri"/>
                <a:ea typeface="Calibri"/>
                <a:cs typeface="Calibri"/>
                <a:sym typeface="Calibri"/>
              </a:defRPr>
            </a:lvl8pPr>
            <a:lvl9pPr marL="4114800" marR="0" lvl="8" indent="-723900" algn="l" rtl="0">
              <a:spcBef>
                <a:spcPts val="1560"/>
              </a:spcBef>
              <a:spcAft>
                <a:spcPts val="0"/>
              </a:spcAft>
              <a:buClr>
                <a:schemeClr val="dk1"/>
              </a:buClr>
              <a:buSzPts val="7800"/>
              <a:buFont typeface="Arial"/>
              <a:buChar char="•"/>
              <a:defRPr sz="7800" b="0" i="0" u="none" strike="noStrike" cap="none">
                <a:solidFill>
                  <a:schemeClr val="dk1"/>
                </a:solidFill>
                <a:latin typeface="Calibri"/>
                <a:ea typeface="Calibri"/>
                <a:cs typeface="Calibri"/>
                <a:sym typeface="Calibri"/>
              </a:defRPr>
            </a:lvl9pPr>
          </a:lstStyle>
          <a:p>
            <a:endParaRPr/>
          </a:p>
        </p:txBody>
      </p:sp>
      <p:sp>
        <p:nvSpPr>
          <p:cNvPr id="63" name="Google Shape;63;p11"/>
          <p:cNvSpPr txBox="1">
            <a:spLocks noGrp="1"/>
          </p:cNvSpPr>
          <p:nvPr>
            <p:ph type="dt" idx="10"/>
          </p:nvPr>
        </p:nvSpPr>
        <p:spPr>
          <a:xfrm>
            <a:off x="1120775" y="36934775"/>
            <a:ext cx="5229225" cy="2120900"/>
          </a:xfrm>
          <a:prstGeom prst="rect">
            <a:avLst/>
          </a:prstGeom>
          <a:noFill/>
          <a:ln>
            <a:noFill/>
          </a:ln>
        </p:spPr>
        <p:txBody>
          <a:bodyPr spcFirstLastPara="1" wrap="square" lIns="355775" tIns="177875" rIns="355775" bIns="177875" anchor="ctr" anchorCtr="0">
            <a:noAutofit/>
          </a:bodyPr>
          <a:lstStyle>
            <a:lvl1pPr marR="0" lvl="0" algn="l" rtl="0">
              <a:lnSpc>
                <a:spcPct val="100000"/>
              </a:lnSpc>
              <a:spcBef>
                <a:spcPts val="0"/>
              </a:spcBef>
              <a:spcAft>
                <a:spcPts val="0"/>
              </a:spcAft>
              <a:buSzPts val="1400"/>
              <a:buNone/>
              <a:defRPr sz="64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9pPr>
          </a:lstStyle>
          <a:p>
            <a:endParaRPr/>
          </a:p>
        </p:txBody>
      </p:sp>
      <p:sp>
        <p:nvSpPr>
          <p:cNvPr id="64" name="Google Shape;64;p11"/>
          <p:cNvSpPr txBox="1">
            <a:spLocks noGrp="1"/>
          </p:cNvSpPr>
          <p:nvPr>
            <p:ph type="ftr" idx="11"/>
          </p:nvPr>
        </p:nvSpPr>
        <p:spPr>
          <a:xfrm>
            <a:off x="7658100" y="36934775"/>
            <a:ext cx="7096125" cy="2120900"/>
          </a:xfrm>
          <a:prstGeom prst="rect">
            <a:avLst/>
          </a:prstGeom>
          <a:noFill/>
          <a:ln>
            <a:noFill/>
          </a:ln>
        </p:spPr>
        <p:txBody>
          <a:bodyPr spcFirstLastPara="1" wrap="square" lIns="355775" tIns="177875" rIns="355775" bIns="177875" anchor="ctr" anchorCtr="0">
            <a:noAutofit/>
          </a:bodyPr>
          <a:lstStyle>
            <a:lvl1pPr marR="0" lvl="0" algn="l" rtl="0">
              <a:lnSpc>
                <a:spcPct val="100000"/>
              </a:lnSpc>
              <a:spcBef>
                <a:spcPts val="0"/>
              </a:spcBef>
              <a:spcAft>
                <a:spcPts val="0"/>
              </a:spcAft>
              <a:buSzPts val="1400"/>
              <a:buNone/>
              <a:defRPr sz="64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9pPr>
          </a:lstStyle>
          <a:p>
            <a:endParaRPr/>
          </a:p>
        </p:txBody>
      </p:sp>
      <p:sp>
        <p:nvSpPr>
          <p:cNvPr id="65" name="Google Shape;65;p11"/>
          <p:cNvSpPr txBox="1">
            <a:spLocks noGrp="1"/>
          </p:cNvSpPr>
          <p:nvPr>
            <p:ph type="sldNum" idx="12"/>
          </p:nvPr>
        </p:nvSpPr>
        <p:spPr>
          <a:xfrm>
            <a:off x="16062325" y="36934775"/>
            <a:ext cx="5229225" cy="2120900"/>
          </a:xfrm>
          <a:prstGeom prst="rect">
            <a:avLst/>
          </a:prstGeom>
          <a:noFill/>
          <a:ln>
            <a:noFill/>
          </a:ln>
        </p:spPr>
        <p:txBody>
          <a:bodyPr spcFirstLastPara="1" wrap="square" lIns="355775" tIns="177875" rIns="355775" bIns="177875" anchor="ctr" anchorCtr="0">
            <a:noAutofit/>
          </a:bodyPr>
          <a:lstStyle>
            <a:lvl1pPr marL="0" marR="0" lvl="0" indent="0" algn="r" rtl="0">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1pPr>
            <a:lvl2pPr marL="0" marR="0" lvl="1" indent="0" algn="r" rtl="0">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2pPr>
            <a:lvl3pPr marL="0" marR="0" lvl="2" indent="0" algn="r" rtl="0">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3pPr>
            <a:lvl4pPr marL="0" marR="0" lvl="3" indent="0" algn="r" rtl="0">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4pPr>
            <a:lvl5pPr marL="0" marR="0" lvl="4" indent="0" algn="r" rtl="0">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5pPr>
            <a:lvl6pPr marL="0" marR="0" lvl="5" indent="0" algn="r" rtl="0">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6pPr>
            <a:lvl7pPr marL="0" marR="0" lvl="6" indent="0" algn="r" rtl="0">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7pPr>
            <a:lvl8pPr marL="0" marR="0" lvl="7" indent="0" algn="r" rtl="0">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8pPr>
            <a:lvl9pPr marL="0" marR="0" lvl="8" indent="0" algn="r" rtl="0">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‹Nr.›</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5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a:off x="1120775" y="1595437"/>
            <a:ext cx="20170775" cy="6642100"/>
          </a:xfrm>
          <a:prstGeom prst="rect">
            <a:avLst/>
          </a:prstGeom>
          <a:noFill/>
          <a:ln>
            <a:noFill/>
          </a:ln>
        </p:spPr>
        <p:txBody>
          <a:bodyPr spcFirstLastPara="1" wrap="square" lIns="355775" tIns="177875" rIns="355775" bIns="177875" anchor="ctr" anchorCtr="0">
            <a:noAutofit/>
          </a:bodyPr>
          <a:lstStyle>
            <a:lvl1pPr marR="0" lvl="0" algn="ctr" rtl="0">
              <a:spcBef>
                <a:spcPts val="0"/>
              </a:spcBef>
              <a:spcAft>
                <a:spcPts val="0"/>
              </a:spcAft>
              <a:buSzPts val="1400"/>
              <a:buNone/>
              <a:defRPr sz="171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171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171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171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171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171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171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171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17100" b="0" i="0" u="none" strike="noStrike" cap="none">
                <a:solidFill>
                  <a:schemeClr val="dk1"/>
                </a:solidFill>
                <a:latin typeface="Calibri"/>
                <a:ea typeface="Calibri"/>
                <a:cs typeface="Calibri"/>
                <a:sym typeface="Calibri"/>
              </a:defRPr>
            </a:lvl9pPr>
          </a:lstStyle>
          <a:p>
            <a:endParaRPr/>
          </a:p>
        </p:txBody>
      </p:sp>
      <p:sp>
        <p:nvSpPr>
          <p:cNvPr id="77" name="Google Shape;77;p13"/>
          <p:cNvSpPr txBox="1">
            <a:spLocks noGrp="1"/>
          </p:cNvSpPr>
          <p:nvPr>
            <p:ph type="body" idx="1"/>
          </p:nvPr>
        </p:nvSpPr>
        <p:spPr>
          <a:xfrm>
            <a:off x="1120775" y="9297987"/>
            <a:ext cx="20170775" cy="26298525"/>
          </a:xfrm>
          <a:prstGeom prst="rect">
            <a:avLst/>
          </a:prstGeom>
          <a:noFill/>
          <a:ln>
            <a:noFill/>
          </a:ln>
        </p:spPr>
        <p:txBody>
          <a:bodyPr spcFirstLastPara="1" wrap="square" lIns="355775" tIns="177875" rIns="355775" bIns="177875" anchor="t" anchorCtr="0">
            <a:noAutofit/>
          </a:bodyPr>
          <a:lstStyle>
            <a:lvl1pPr marL="457200" marR="0" lvl="0" indent="-1022350" algn="l" rtl="0">
              <a:spcBef>
                <a:spcPts val="2500"/>
              </a:spcBef>
              <a:spcAft>
                <a:spcPts val="0"/>
              </a:spcAft>
              <a:buClr>
                <a:schemeClr val="dk1"/>
              </a:buClr>
              <a:buSzPts val="12500"/>
              <a:buFont typeface="Arial"/>
              <a:buChar char="•"/>
              <a:defRPr sz="12500" b="0" i="0" u="none" strike="noStrike" cap="none">
                <a:solidFill>
                  <a:schemeClr val="dk1"/>
                </a:solidFill>
                <a:latin typeface="Calibri"/>
                <a:ea typeface="Calibri"/>
                <a:cs typeface="Calibri"/>
                <a:sym typeface="Calibri"/>
              </a:defRPr>
            </a:lvl1pPr>
            <a:lvl2pPr marL="914400" marR="0" lvl="1" indent="-920750" algn="l" rtl="0">
              <a:spcBef>
                <a:spcPts val="2180"/>
              </a:spcBef>
              <a:spcAft>
                <a:spcPts val="0"/>
              </a:spcAft>
              <a:buClr>
                <a:schemeClr val="dk1"/>
              </a:buClr>
              <a:buSzPts val="10900"/>
              <a:buFont typeface="Arial"/>
              <a:buChar char="–"/>
              <a:defRPr sz="10900" b="0" i="0" u="none" strike="noStrike" cap="none">
                <a:solidFill>
                  <a:schemeClr val="dk1"/>
                </a:solidFill>
                <a:latin typeface="Calibri"/>
                <a:ea typeface="Calibri"/>
                <a:cs typeface="Calibri"/>
                <a:sym typeface="Calibri"/>
              </a:defRPr>
            </a:lvl2pPr>
            <a:lvl3pPr marL="1371600" marR="0" lvl="2" indent="-819150" algn="l" rtl="0">
              <a:spcBef>
                <a:spcPts val="186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3pPr>
            <a:lvl4pPr marL="1828800" marR="0" lvl="3" indent="-723900" algn="l" rtl="0">
              <a:spcBef>
                <a:spcPts val="1560"/>
              </a:spcBef>
              <a:spcAft>
                <a:spcPts val="0"/>
              </a:spcAft>
              <a:buClr>
                <a:schemeClr val="dk1"/>
              </a:buClr>
              <a:buSzPts val="7800"/>
              <a:buFont typeface="Arial"/>
              <a:buChar char="–"/>
              <a:defRPr sz="7800" b="0" i="0" u="none" strike="noStrike" cap="none">
                <a:solidFill>
                  <a:schemeClr val="dk1"/>
                </a:solidFill>
                <a:latin typeface="Calibri"/>
                <a:ea typeface="Calibri"/>
                <a:cs typeface="Calibri"/>
                <a:sym typeface="Calibri"/>
              </a:defRPr>
            </a:lvl4pPr>
            <a:lvl5pPr marL="2286000" marR="0" lvl="4" indent="-723900" algn="l" rtl="0">
              <a:spcBef>
                <a:spcPts val="1560"/>
              </a:spcBef>
              <a:spcAft>
                <a:spcPts val="0"/>
              </a:spcAft>
              <a:buClr>
                <a:schemeClr val="dk1"/>
              </a:buClr>
              <a:buSzPts val="7800"/>
              <a:buFont typeface="Arial"/>
              <a:buChar char="»"/>
              <a:defRPr sz="7800" b="0" i="0" u="none" strike="noStrike" cap="none">
                <a:solidFill>
                  <a:schemeClr val="dk1"/>
                </a:solidFill>
                <a:latin typeface="Calibri"/>
                <a:ea typeface="Calibri"/>
                <a:cs typeface="Calibri"/>
                <a:sym typeface="Calibri"/>
              </a:defRPr>
            </a:lvl5pPr>
            <a:lvl6pPr marL="2743200" marR="0" lvl="5" indent="-723900" algn="l" rtl="0">
              <a:spcBef>
                <a:spcPts val="1560"/>
              </a:spcBef>
              <a:spcAft>
                <a:spcPts val="0"/>
              </a:spcAft>
              <a:buClr>
                <a:schemeClr val="dk1"/>
              </a:buClr>
              <a:buSzPts val="7800"/>
              <a:buFont typeface="Arial"/>
              <a:buChar char="•"/>
              <a:defRPr sz="7800" b="0" i="0" u="none" strike="noStrike" cap="none">
                <a:solidFill>
                  <a:schemeClr val="dk1"/>
                </a:solidFill>
                <a:latin typeface="Calibri"/>
                <a:ea typeface="Calibri"/>
                <a:cs typeface="Calibri"/>
                <a:sym typeface="Calibri"/>
              </a:defRPr>
            </a:lvl6pPr>
            <a:lvl7pPr marL="3200400" marR="0" lvl="6" indent="-723900" algn="l" rtl="0">
              <a:spcBef>
                <a:spcPts val="1560"/>
              </a:spcBef>
              <a:spcAft>
                <a:spcPts val="0"/>
              </a:spcAft>
              <a:buClr>
                <a:schemeClr val="dk1"/>
              </a:buClr>
              <a:buSzPts val="7800"/>
              <a:buFont typeface="Arial"/>
              <a:buChar char="•"/>
              <a:defRPr sz="7800" b="0" i="0" u="none" strike="noStrike" cap="none">
                <a:solidFill>
                  <a:schemeClr val="dk1"/>
                </a:solidFill>
                <a:latin typeface="Calibri"/>
                <a:ea typeface="Calibri"/>
                <a:cs typeface="Calibri"/>
                <a:sym typeface="Calibri"/>
              </a:defRPr>
            </a:lvl7pPr>
            <a:lvl8pPr marL="3657600" marR="0" lvl="7" indent="-723900" algn="l" rtl="0">
              <a:spcBef>
                <a:spcPts val="1560"/>
              </a:spcBef>
              <a:spcAft>
                <a:spcPts val="0"/>
              </a:spcAft>
              <a:buClr>
                <a:schemeClr val="dk1"/>
              </a:buClr>
              <a:buSzPts val="7800"/>
              <a:buFont typeface="Arial"/>
              <a:buChar char="•"/>
              <a:defRPr sz="7800" b="0" i="0" u="none" strike="noStrike" cap="none">
                <a:solidFill>
                  <a:schemeClr val="dk1"/>
                </a:solidFill>
                <a:latin typeface="Calibri"/>
                <a:ea typeface="Calibri"/>
                <a:cs typeface="Calibri"/>
                <a:sym typeface="Calibri"/>
              </a:defRPr>
            </a:lvl8pPr>
            <a:lvl9pPr marL="4114800" marR="0" lvl="8" indent="-723900" algn="l" rtl="0">
              <a:spcBef>
                <a:spcPts val="1560"/>
              </a:spcBef>
              <a:spcAft>
                <a:spcPts val="0"/>
              </a:spcAft>
              <a:buClr>
                <a:schemeClr val="dk1"/>
              </a:buClr>
              <a:buSzPts val="7800"/>
              <a:buFont typeface="Arial"/>
              <a:buChar char="•"/>
              <a:defRPr sz="7800" b="0" i="0" u="none" strike="noStrike" cap="none">
                <a:solidFill>
                  <a:schemeClr val="dk1"/>
                </a:solidFill>
                <a:latin typeface="Calibri"/>
                <a:ea typeface="Calibri"/>
                <a:cs typeface="Calibri"/>
                <a:sym typeface="Calibri"/>
              </a:defRPr>
            </a:lvl9pPr>
          </a:lstStyle>
          <a:p>
            <a:endParaRPr/>
          </a:p>
        </p:txBody>
      </p:sp>
      <p:sp>
        <p:nvSpPr>
          <p:cNvPr id="78" name="Google Shape;78;p13"/>
          <p:cNvSpPr txBox="1">
            <a:spLocks noGrp="1"/>
          </p:cNvSpPr>
          <p:nvPr>
            <p:ph type="dt" idx="10"/>
          </p:nvPr>
        </p:nvSpPr>
        <p:spPr>
          <a:xfrm>
            <a:off x="1120775" y="36934775"/>
            <a:ext cx="5229225" cy="2120900"/>
          </a:xfrm>
          <a:prstGeom prst="rect">
            <a:avLst/>
          </a:prstGeom>
          <a:noFill/>
          <a:ln>
            <a:noFill/>
          </a:ln>
        </p:spPr>
        <p:txBody>
          <a:bodyPr spcFirstLastPara="1" wrap="square" lIns="355775" tIns="177875" rIns="355775" bIns="177875" anchor="ctr" anchorCtr="0">
            <a:noAutofit/>
          </a:bodyPr>
          <a:lstStyle>
            <a:lvl1pPr marR="0" lvl="0" algn="l" rtl="0">
              <a:lnSpc>
                <a:spcPct val="100000"/>
              </a:lnSpc>
              <a:spcBef>
                <a:spcPts val="0"/>
              </a:spcBef>
              <a:spcAft>
                <a:spcPts val="0"/>
              </a:spcAft>
              <a:buSzPts val="1400"/>
              <a:buNone/>
              <a:defRPr sz="64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9pPr>
          </a:lstStyle>
          <a:p>
            <a:endParaRPr/>
          </a:p>
        </p:txBody>
      </p:sp>
      <p:sp>
        <p:nvSpPr>
          <p:cNvPr id="79" name="Google Shape;79;p13"/>
          <p:cNvSpPr txBox="1">
            <a:spLocks noGrp="1"/>
          </p:cNvSpPr>
          <p:nvPr>
            <p:ph type="ftr" idx="11"/>
          </p:nvPr>
        </p:nvSpPr>
        <p:spPr>
          <a:xfrm>
            <a:off x="7658100" y="36934775"/>
            <a:ext cx="7096125" cy="2120900"/>
          </a:xfrm>
          <a:prstGeom prst="rect">
            <a:avLst/>
          </a:prstGeom>
          <a:noFill/>
          <a:ln>
            <a:noFill/>
          </a:ln>
        </p:spPr>
        <p:txBody>
          <a:bodyPr spcFirstLastPara="1" wrap="square" lIns="355775" tIns="177875" rIns="355775" bIns="177875" anchor="ctr" anchorCtr="0">
            <a:noAutofit/>
          </a:bodyPr>
          <a:lstStyle>
            <a:lvl1pPr marR="0" lvl="0" algn="l" rtl="0">
              <a:lnSpc>
                <a:spcPct val="100000"/>
              </a:lnSpc>
              <a:spcBef>
                <a:spcPts val="0"/>
              </a:spcBef>
              <a:spcAft>
                <a:spcPts val="0"/>
              </a:spcAft>
              <a:buSzPts val="1400"/>
              <a:buNone/>
              <a:defRPr sz="64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9pPr>
          </a:lstStyle>
          <a:p>
            <a:endParaRPr/>
          </a:p>
        </p:txBody>
      </p:sp>
      <p:sp>
        <p:nvSpPr>
          <p:cNvPr id="80" name="Google Shape;80;p13"/>
          <p:cNvSpPr txBox="1">
            <a:spLocks noGrp="1"/>
          </p:cNvSpPr>
          <p:nvPr>
            <p:ph type="sldNum" idx="12"/>
          </p:nvPr>
        </p:nvSpPr>
        <p:spPr>
          <a:xfrm>
            <a:off x="16062325" y="36934775"/>
            <a:ext cx="5229225" cy="2120900"/>
          </a:xfrm>
          <a:prstGeom prst="rect">
            <a:avLst/>
          </a:prstGeom>
          <a:noFill/>
          <a:ln>
            <a:noFill/>
          </a:ln>
        </p:spPr>
        <p:txBody>
          <a:bodyPr spcFirstLastPara="1" wrap="square" lIns="355775" tIns="177875" rIns="355775" bIns="177875" anchor="ctr" anchorCtr="0">
            <a:noAutofit/>
          </a:bodyPr>
          <a:lstStyle>
            <a:lvl1pPr marL="0" marR="0" lvl="0" indent="0" algn="r" rtl="0">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1pPr>
            <a:lvl2pPr marL="0" marR="0" lvl="1" indent="0" algn="r" rtl="0">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2pPr>
            <a:lvl3pPr marL="0" marR="0" lvl="2" indent="0" algn="r" rtl="0">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3pPr>
            <a:lvl4pPr marL="0" marR="0" lvl="3" indent="0" algn="r" rtl="0">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4pPr>
            <a:lvl5pPr marL="0" marR="0" lvl="4" indent="0" algn="r" rtl="0">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5pPr>
            <a:lvl6pPr marL="0" marR="0" lvl="5" indent="0" algn="r" rtl="0">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6pPr>
            <a:lvl7pPr marL="0" marR="0" lvl="6" indent="0" algn="r" rtl="0">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7pPr>
            <a:lvl8pPr marL="0" marR="0" lvl="7" indent="0" algn="r" rtl="0">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8pPr>
            <a:lvl9pPr marL="0" marR="0" lvl="8" indent="0" algn="r" rtl="0">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‹Nr.›</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6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6"/>
        <p:cNvGrpSpPr/>
        <p:nvPr/>
      </p:nvGrpSpPr>
      <p:grpSpPr>
        <a:xfrm>
          <a:off x="0" y="0"/>
          <a:ext cx="0" cy="0"/>
          <a:chOff x="0" y="0"/>
          <a:chExt cx="0" cy="0"/>
        </a:xfrm>
      </p:grpSpPr>
      <p:sp>
        <p:nvSpPr>
          <p:cNvPr id="87" name="Google Shape;87;p15"/>
          <p:cNvSpPr txBox="1">
            <a:spLocks noGrp="1"/>
          </p:cNvSpPr>
          <p:nvPr>
            <p:ph type="title"/>
          </p:nvPr>
        </p:nvSpPr>
        <p:spPr>
          <a:xfrm>
            <a:off x="1120775" y="1595437"/>
            <a:ext cx="20170775" cy="6642100"/>
          </a:xfrm>
          <a:prstGeom prst="rect">
            <a:avLst/>
          </a:prstGeom>
          <a:noFill/>
          <a:ln>
            <a:noFill/>
          </a:ln>
        </p:spPr>
        <p:txBody>
          <a:bodyPr spcFirstLastPara="1" wrap="square" lIns="355775" tIns="177875" rIns="355775" bIns="177875" anchor="ctr" anchorCtr="0">
            <a:noAutofit/>
          </a:bodyPr>
          <a:lstStyle>
            <a:lvl1pPr marR="0" lvl="0" algn="ctr" rtl="0">
              <a:spcBef>
                <a:spcPts val="0"/>
              </a:spcBef>
              <a:spcAft>
                <a:spcPts val="0"/>
              </a:spcAft>
              <a:buSzPts val="1400"/>
              <a:buNone/>
              <a:defRPr sz="171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171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171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171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171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171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171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171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17100" b="0" i="0" u="none" strike="noStrike" cap="none">
                <a:solidFill>
                  <a:schemeClr val="dk1"/>
                </a:solidFill>
                <a:latin typeface="Calibri"/>
                <a:ea typeface="Calibri"/>
                <a:cs typeface="Calibri"/>
                <a:sym typeface="Calibri"/>
              </a:defRPr>
            </a:lvl9pPr>
          </a:lstStyle>
          <a:p>
            <a:endParaRPr/>
          </a:p>
        </p:txBody>
      </p:sp>
      <p:sp>
        <p:nvSpPr>
          <p:cNvPr id="88" name="Google Shape;88;p15"/>
          <p:cNvSpPr txBox="1">
            <a:spLocks noGrp="1"/>
          </p:cNvSpPr>
          <p:nvPr>
            <p:ph type="body" idx="1"/>
          </p:nvPr>
        </p:nvSpPr>
        <p:spPr>
          <a:xfrm>
            <a:off x="1120775" y="9297987"/>
            <a:ext cx="20170775" cy="26298525"/>
          </a:xfrm>
          <a:prstGeom prst="rect">
            <a:avLst/>
          </a:prstGeom>
          <a:noFill/>
          <a:ln>
            <a:noFill/>
          </a:ln>
        </p:spPr>
        <p:txBody>
          <a:bodyPr spcFirstLastPara="1" wrap="square" lIns="355775" tIns="177875" rIns="355775" bIns="177875" anchor="t" anchorCtr="0">
            <a:noAutofit/>
          </a:bodyPr>
          <a:lstStyle>
            <a:lvl1pPr marL="457200" marR="0" lvl="0" indent="-1022350" algn="l" rtl="0">
              <a:spcBef>
                <a:spcPts val="2500"/>
              </a:spcBef>
              <a:spcAft>
                <a:spcPts val="0"/>
              </a:spcAft>
              <a:buClr>
                <a:schemeClr val="dk1"/>
              </a:buClr>
              <a:buSzPts val="12500"/>
              <a:buFont typeface="Arial"/>
              <a:buChar char="•"/>
              <a:defRPr sz="12500" b="0" i="0" u="none" strike="noStrike" cap="none">
                <a:solidFill>
                  <a:schemeClr val="dk1"/>
                </a:solidFill>
                <a:latin typeface="Calibri"/>
                <a:ea typeface="Calibri"/>
                <a:cs typeface="Calibri"/>
                <a:sym typeface="Calibri"/>
              </a:defRPr>
            </a:lvl1pPr>
            <a:lvl2pPr marL="914400" marR="0" lvl="1" indent="-920750" algn="l" rtl="0">
              <a:spcBef>
                <a:spcPts val="2180"/>
              </a:spcBef>
              <a:spcAft>
                <a:spcPts val="0"/>
              </a:spcAft>
              <a:buClr>
                <a:schemeClr val="dk1"/>
              </a:buClr>
              <a:buSzPts val="10900"/>
              <a:buFont typeface="Arial"/>
              <a:buChar char="–"/>
              <a:defRPr sz="10900" b="0" i="0" u="none" strike="noStrike" cap="none">
                <a:solidFill>
                  <a:schemeClr val="dk1"/>
                </a:solidFill>
                <a:latin typeface="Calibri"/>
                <a:ea typeface="Calibri"/>
                <a:cs typeface="Calibri"/>
                <a:sym typeface="Calibri"/>
              </a:defRPr>
            </a:lvl2pPr>
            <a:lvl3pPr marL="1371600" marR="0" lvl="2" indent="-819150" algn="l" rtl="0">
              <a:spcBef>
                <a:spcPts val="186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3pPr>
            <a:lvl4pPr marL="1828800" marR="0" lvl="3" indent="-723900" algn="l" rtl="0">
              <a:spcBef>
                <a:spcPts val="1560"/>
              </a:spcBef>
              <a:spcAft>
                <a:spcPts val="0"/>
              </a:spcAft>
              <a:buClr>
                <a:schemeClr val="dk1"/>
              </a:buClr>
              <a:buSzPts val="7800"/>
              <a:buFont typeface="Arial"/>
              <a:buChar char="–"/>
              <a:defRPr sz="7800" b="0" i="0" u="none" strike="noStrike" cap="none">
                <a:solidFill>
                  <a:schemeClr val="dk1"/>
                </a:solidFill>
                <a:latin typeface="Calibri"/>
                <a:ea typeface="Calibri"/>
                <a:cs typeface="Calibri"/>
                <a:sym typeface="Calibri"/>
              </a:defRPr>
            </a:lvl4pPr>
            <a:lvl5pPr marL="2286000" marR="0" lvl="4" indent="-723900" algn="l" rtl="0">
              <a:spcBef>
                <a:spcPts val="1560"/>
              </a:spcBef>
              <a:spcAft>
                <a:spcPts val="0"/>
              </a:spcAft>
              <a:buClr>
                <a:schemeClr val="dk1"/>
              </a:buClr>
              <a:buSzPts val="7800"/>
              <a:buFont typeface="Arial"/>
              <a:buChar char="»"/>
              <a:defRPr sz="7800" b="0" i="0" u="none" strike="noStrike" cap="none">
                <a:solidFill>
                  <a:schemeClr val="dk1"/>
                </a:solidFill>
                <a:latin typeface="Calibri"/>
                <a:ea typeface="Calibri"/>
                <a:cs typeface="Calibri"/>
                <a:sym typeface="Calibri"/>
              </a:defRPr>
            </a:lvl5pPr>
            <a:lvl6pPr marL="2743200" marR="0" lvl="5" indent="-723900" algn="l" rtl="0">
              <a:spcBef>
                <a:spcPts val="1560"/>
              </a:spcBef>
              <a:spcAft>
                <a:spcPts val="0"/>
              </a:spcAft>
              <a:buClr>
                <a:schemeClr val="dk1"/>
              </a:buClr>
              <a:buSzPts val="7800"/>
              <a:buFont typeface="Arial"/>
              <a:buChar char="•"/>
              <a:defRPr sz="7800" b="0" i="0" u="none" strike="noStrike" cap="none">
                <a:solidFill>
                  <a:schemeClr val="dk1"/>
                </a:solidFill>
                <a:latin typeface="Calibri"/>
                <a:ea typeface="Calibri"/>
                <a:cs typeface="Calibri"/>
                <a:sym typeface="Calibri"/>
              </a:defRPr>
            </a:lvl6pPr>
            <a:lvl7pPr marL="3200400" marR="0" lvl="6" indent="-723900" algn="l" rtl="0">
              <a:spcBef>
                <a:spcPts val="1560"/>
              </a:spcBef>
              <a:spcAft>
                <a:spcPts val="0"/>
              </a:spcAft>
              <a:buClr>
                <a:schemeClr val="dk1"/>
              </a:buClr>
              <a:buSzPts val="7800"/>
              <a:buFont typeface="Arial"/>
              <a:buChar char="•"/>
              <a:defRPr sz="7800" b="0" i="0" u="none" strike="noStrike" cap="none">
                <a:solidFill>
                  <a:schemeClr val="dk1"/>
                </a:solidFill>
                <a:latin typeface="Calibri"/>
                <a:ea typeface="Calibri"/>
                <a:cs typeface="Calibri"/>
                <a:sym typeface="Calibri"/>
              </a:defRPr>
            </a:lvl7pPr>
            <a:lvl8pPr marL="3657600" marR="0" lvl="7" indent="-723900" algn="l" rtl="0">
              <a:spcBef>
                <a:spcPts val="1560"/>
              </a:spcBef>
              <a:spcAft>
                <a:spcPts val="0"/>
              </a:spcAft>
              <a:buClr>
                <a:schemeClr val="dk1"/>
              </a:buClr>
              <a:buSzPts val="7800"/>
              <a:buFont typeface="Arial"/>
              <a:buChar char="•"/>
              <a:defRPr sz="7800" b="0" i="0" u="none" strike="noStrike" cap="none">
                <a:solidFill>
                  <a:schemeClr val="dk1"/>
                </a:solidFill>
                <a:latin typeface="Calibri"/>
                <a:ea typeface="Calibri"/>
                <a:cs typeface="Calibri"/>
                <a:sym typeface="Calibri"/>
              </a:defRPr>
            </a:lvl8pPr>
            <a:lvl9pPr marL="4114800" marR="0" lvl="8" indent="-723900" algn="l" rtl="0">
              <a:spcBef>
                <a:spcPts val="1560"/>
              </a:spcBef>
              <a:spcAft>
                <a:spcPts val="0"/>
              </a:spcAft>
              <a:buClr>
                <a:schemeClr val="dk1"/>
              </a:buClr>
              <a:buSzPts val="7800"/>
              <a:buFont typeface="Arial"/>
              <a:buChar char="•"/>
              <a:defRPr sz="7800" b="0" i="0" u="none" strike="noStrike" cap="none">
                <a:solidFill>
                  <a:schemeClr val="dk1"/>
                </a:solidFill>
                <a:latin typeface="Calibri"/>
                <a:ea typeface="Calibri"/>
                <a:cs typeface="Calibri"/>
                <a:sym typeface="Calibri"/>
              </a:defRPr>
            </a:lvl9pPr>
          </a:lstStyle>
          <a:p>
            <a:endParaRPr/>
          </a:p>
        </p:txBody>
      </p:sp>
      <p:sp>
        <p:nvSpPr>
          <p:cNvPr id="89" name="Google Shape;89;p15"/>
          <p:cNvSpPr txBox="1">
            <a:spLocks noGrp="1"/>
          </p:cNvSpPr>
          <p:nvPr>
            <p:ph type="dt" idx="10"/>
          </p:nvPr>
        </p:nvSpPr>
        <p:spPr>
          <a:xfrm>
            <a:off x="1120775" y="36934775"/>
            <a:ext cx="5229225" cy="2120900"/>
          </a:xfrm>
          <a:prstGeom prst="rect">
            <a:avLst/>
          </a:prstGeom>
          <a:noFill/>
          <a:ln>
            <a:noFill/>
          </a:ln>
        </p:spPr>
        <p:txBody>
          <a:bodyPr spcFirstLastPara="1" wrap="square" lIns="355775" tIns="177875" rIns="355775" bIns="177875" anchor="ctr" anchorCtr="0">
            <a:noAutofit/>
          </a:bodyPr>
          <a:lstStyle>
            <a:lvl1pPr marR="0" lvl="0" algn="l" rtl="0">
              <a:lnSpc>
                <a:spcPct val="100000"/>
              </a:lnSpc>
              <a:spcBef>
                <a:spcPts val="0"/>
              </a:spcBef>
              <a:spcAft>
                <a:spcPts val="0"/>
              </a:spcAft>
              <a:buSzPts val="1400"/>
              <a:buNone/>
              <a:defRPr sz="64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9pPr>
          </a:lstStyle>
          <a:p>
            <a:endParaRPr/>
          </a:p>
        </p:txBody>
      </p:sp>
      <p:sp>
        <p:nvSpPr>
          <p:cNvPr id="90" name="Google Shape;90;p15"/>
          <p:cNvSpPr txBox="1">
            <a:spLocks noGrp="1"/>
          </p:cNvSpPr>
          <p:nvPr>
            <p:ph type="ftr" idx="11"/>
          </p:nvPr>
        </p:nvSpPr>
        <p:spPr>
          <a:xfrm>
            <a:off x="7658100" y="36934775"/>
            <a:ext cx="7096125" cy="2120900"/>
          </a:xfrm>
          <a:prstGeom prst="rect">
            <a:avLst/>
          </a:prstGeom>
          <a:noFill/>
          <a:ln>
            <a:noFill/>
          </a:ln>
        </p:spPr>
        <p:txBody>
          <a:bodyPr spcFirstLastPara="1" wrap="square" lIns="355775" tIns="177875" rIns="355775" bIns="177875" anchor="ctr" anchorCtr="0">
            <a:noAutofit/>
          </a:bodyPr>
          <a:lstStyle>
            <a:lvl1pPr marR="0" lvl="0" algn="l" rtl="0">
              <a:lnSpc>
                <a:spcPct val="100000"/>
              </a:lnSpc>
              <a:spcBef>
                <a:spcPts val="0"/>
              </a:spcBef>
              <a:spcAft>
                <a:spcPts val="0"/>
              </a:spcAft>
              <a:buSzPts val="1400"/>
              <a:buNone/>
              <a:defRPr sz="64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9pPr>
          </a:lstStyle>
          <a:p>
            <a:endParaRPr/>
          </a:p>
        </p:txBody>
      </p:sp>
      <p:sp>
        <p:nvSpPr>
          <p:cNvPr id="91" name="Google Shape;91;p15"/>
          <p:cNvSpPr txBox="1">
            <a:spLocks noGrp="1"/>
          </p:cNvSpPr>
          <p:nvPr>
            <p:ph type="sldNum" idx="12"/>
          </p:nvPr>
        </p:nvSpPr>
        <p:spPr>
          <a:xfrm>
            <a:off x="16062325" y="36934775"/>
            <a:ext cx="5229225" cy="2120900"/>
          </a:xfrm>
          <a:prstGeom prst="rect">
            <a:avLst/>
          </a:prstGeom>
          <a:noFill/>
          <a:ln>
            <a:noFill/>
          </a:ln>
        </p:spPr>
        <p:txBody>
          <a:bodyPr spcFirstLastPara="1" wrap="square" lIns="355775" tIns="177875" rIns="355775" bIns="177875" anchor="ctr" anchorCtr="0">
            <a:noAutofit/>
          </a:bodyPr>
          <a:lstStyle>
            <a:lvl1pPr marL="0" marR="0" lvl="0" indent="0" algn="r" rtl="0">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1pPr>
            <a:lvl2pPr marL="0" marR="0" lvl="1" indent="0" algn="r" rtl="0">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2pPr>
            <a:lvl3pPr marL="0" marR="0" lvl="2" indent="0" algn="r" rtl="0">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3pPr>
            <a:lvl4pPr marL="0" marR="0" lvl="3" indent="0" algn="r" rtl="0">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4pPr>
            <a:lvl5pPr marL="0" marR="0" lvl="4" indent="0" algn="r" rtl="0">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5pPr>
            <a:lvl6pPr marL="0" marR="0" lvl="5" indent="0" algn="r" rtl="0">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6pPr>
            <a:lvl7pPr marL="0" marR="0" lvl="6" indent="0" algn="r" rtl="0">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7pPr>
            <a:lvl8pPr marL="0" marR="0" lvl="7" indent="0" algn="r" rtl="0">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8pPr>
            <a:lvl9pPr marL="0" marR="0" lvl="8" indent="0" algn="r" rtl="0">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‹Nr.›</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6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6"/>
        <p:cNvGrpSpPr/>
        <p:nvPr/>
      </p:nvGrpSpPr>
      <p:grpSpPr>
        <a:xfrm>
          <a:off x="0" y="0"/>
          <a:ext cx="0" cy="0"/>
          <a:chOff x="0" y="0"/>
          <a:chExt cx="0" cy="0"/>
        </a:xfrm>
      </p:grpSpPr>
      <p:sp>
        <p:nvSpPr>
          <p:cNvPr id="97" name="Google Shape;97;p17"/>
          <p:cNvSpPr txBox="1">
            <a:spLocks noGrp="1"/>
          </p:cNvSpPr>
          <p:nvPr>
            <p:ph type="title"/>
          </p:nvPr>
        </p:nvSpPr>
        <p:spPr>
          <a:xfrm>
            <a:off x="1120775" y="1595437"/>
            <a:ext cx="20170775" cy="6642100"/>
          </a:xfrm>
          <a:prstGeom prst="rect">
            <a:avLst/>
          </a:prstGeom>
          <a:noFill/>
          <a:ln>
            <a:noFill/>
          </a:ln>
        </p:spPr>
        <p:txBody>
          <a:bodyPr spcFirstLastPara="1" wrap="square" lIns="355775" tIns="177875" rIns="355775" bIns="177875" anchor="ctr" anchorCtr="0">
            <a:noAutofit/>
          </a:bodyPr>
          <a:lstStyle>
            <a:lvl1pPr marR="0" lvl="0" algn="ctr" rtl="0">
              <a:spcBef>
                <a:spcPts val="0"/>
              </a:spcBef>
              <a:spcAft>
                <a:spcPts val="0"/>
              </a:spcAft>
              <a:buSzPts val="1400"/>
              <a:buNone/>
              <a:defRPr sz="171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171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171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171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171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171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171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171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17100" b="0" i="0" u="none" strike="noStrike" cap="none">
                <a:solidFill>
                  <a:schemeClr val="dk1"/>
                </a:solidFill>
                <a:latin typeface="Calibri"/>
                <a:ea typeface="Calibri"/>
                <a:cs typeface="Calibri"/>
                <a:sym typeface="Calibri"/>
              </a:defRPr>
            </a:lvl9pPr>
          </a:lstStyle>
          <a:p>
            <a:endParaRPr/>
          </a:p>
        </p:txBody>
      </p:sp>
      <p:sp>
        <p:nvSpPr>
          <p:cNvPr id="98" name="Google Shape;98;p17"/>
          <p:cNvSpPr txBox="1">
            <a:spLocks noGrp="1"/>
          </p:cNvSpPr>
          <p:nvPr>
            <p:ph type="body" idx="1"/>
          </p:nvPr>
        </p:nvSpPr>
        <p:spPr>
          <a:xfrm>
            <a:off x="1120775" y="9297987"/>
            <a:ext cx="20170775" cy="26298525"/>
          </a:xfrm>
          <a:prstGeom prst="rect">
            <a:avLst/>
          </a:prstGeom>
          <a:noFill/>
          <a:ln>
            <a:noFill/>
          </a:ln>
        </p:spPr>
        <p:txBody>
          <a:bodyPr spcFirstLastPara="1" wrap="square" lIns="355775" tIns="177875" rIns="355775" bIns="177875" anchor="t" anchorCtr="0">
            <a:noAutofit/>
          </a:bodyPr>
          <a:lstStyle>
            <a:lvl1pPr marL="457200" marR="0" lvl="0" indent="-1022350" algn="l" rtl="0">
              <a:spcBef>
                <a:spcPts val="2500"/>
              </a:spcBef>
              <a:spcAft>
                <a:spcPts val="0"/>
              </a:spcAft>
              <a:buClr>
                <a:schemeClr val="dk1"/>
              </a:buClr>
              <a:buSzPts val="12500"/>
              <a:buFont typeface="Arial"/>
              <a:buChar char="•"/>
              <a:defRPr sz="12500" b="0" i="0" u="none" strike="noStrike" cap="none">
                <a:solidFill>
                  <a:schemeClr val="dk1"/>
                </a:solidFill>
                <a:latin typeface="Calibri"/>
                <a:ea typeface="Calibri"/>
                <a:cs typeface="Calibri"/>
                <a:sym typeface="Calibri"/>
              </a:defRPr>
            </a:lvl1pPr>
            <a:lvl2pPr marL="914400" marR="0" lvl="1" indent="-920750" algn="l" rtl="0">
              <a:spcBef>
                <a:spcPts val="2180"/>
              </a:spcBef>
              <a:spcAft>
                <a:spcPts val="0"/>
              </a:spcAft>
              <a:buClr>
                <a:schemeClr val="dk1"/>
              </a:buClr>
              <a:buSzPts val="10900"/>
              <a:buFont typeface="Arial"/>
              <a:buChar char="–"/>
              <a:defRPr sz="10900" b="0" i="0" u="none" strike="noStrike" cap="none">
                <a:solidFill>
                  <a:schemeClr val="dk1"/>
                </a:solidFill>
                <a:latin typeface="Calibri"/>
                <a:ea typeface="Calibri"/>
                <a:cs typeface="Calibri"/>
                <a:sym typeface="Calibri"/>
              </a:defRPr>
            </a:lvl2pPr>
            <a:lvl3pPr marL="1371600" marR="0" lvl="2" indent="-819150" algn="l" rtl="0">
              <a:spcBef>
                <a:spcPts val="1860"/>
              </a:spcBef>
              <a:spcAft>
                <a:spcPts val="0"/>
              </a:spcAft>
              <a:buClr>
                <a:schemeClr val="dk1"/>
              </a:buClr>
              <a:buSzPts val="9300"/>
              <a:buFont typeface="Arial"/>
              <a:buChar char="•"/>
              <a:defRPr sz="9300" b="0" i="0" u="none" strike="noStrike" cap="none">
                <a:solidFill>
                  <a:schemeClr val="dk1"/>
                </a:solidFill>
                <a:latin typeface="Calibri"/>
                <a:ea typeface="Calibri"/>
                <a:cs typeface="Calibri"/>
                <a:sym typeface="Calibri"/>
              </a:defRPr>
            </a:lvl3pPr>
            <a:lvl4pPr marL="1828800" marR="0" lvl="3" indent="-723900" algn="l" rtl="0">
              <a:spcBef>
                <a:spcPts val="1560"/>
              </a:spcBef>
              <a:spcAft>
                <a:spcPts val="0"/>
              </a:spcAft>
              <a:buClr>
                <a:schemeClr val="dk1"/>
              </a:buClr>
              <a:buSzPts val="7800"/>
              <a:buFont typeface="Arial"/>
              <a:buChar char="–"/>
              <a:defRPr sz="7800" b="0" i="0" u="none" strike="noStrike" cap="none">
                <a:solidFill>
                  <a:schemeClr val="dk1"/>
                </a:solidFill>
                <a:latin typeface="Calibri"/>
                <a:ea typeface="Calibri"/>
                <a:cs typeface="Calibri"/>
                <a:sym typeface="Calibri"/>
              </a:defRPr>
            </a:lvl4pPr>
            <a:lvl5pPr marL="2286000" marR="0" lvl="4" indent="-723900" algn="l" rtl="0">
              <a:spcBef>
                <a:spcPts val="1560"/>
              </a:spcBef>
              <a:spcAft>
                <a:spcPts val="0"/>
              </a:spcAft>
              <a:buClr>
                <a:schemeClr val="dk1"/>
              </a:buClr>
              <a:buSzPts val="7800"/>
              <a:buFont typeface="Arial"/>
              <a:buChar char="»"/>
              <a:defRPr sz="7800" b="0" i="0" u="none" strike="noStrike" cap="none">
                <a:solidFill>
                  <a:schemeClr val="dk1"/>
                </a:solidFill>
                <a:latin typeface="Calibri"/>
                <a:ea typeface="Calibri"/>
                <a:cs typeface="Calibri"/>
                <a:sym typeface="Calibri"/>
              </a:defRPr>
            </a:lvl5pPr>
            <a:lvl6pPr marL="2743200" marR="0" lvl="5" indent="-723900" algn="l" rtl="0">
              <a:spcBef>
                <a:spcPts val="1560"/>
              </a:spcBef>
              <a:spcAft>
                <a:spcPts val="0"/>
              </a:spcAft>
              <a:buClr>
                <a:schemeClr val="dk1"/>
              </a:buClr>
              <a:buSzPts val="7800"/>
              <a:buFont typeface="Arial"/>
              <a:buChar char="•"/>
              <a:defRPr sz="7800" b="0" i="0" u="none" strike="noStrike" cap="none">
                <a:solidFill>
                  <a:schemeClr val="dk1"/>
                </a:solidFill>
                <a:latin typeface="Calibri"/>
                <a:ea typeface="Calibri"/>
                <a:cs typeface="Calibri"/>
                <a:sym typeface="Calibri"/>
              </a:defRPr>
            </a:lvl6pPr>
            <a:lvl7pPr marL="3200400" marR="0" lvl="6" indent="-723900" algn="l" rtl="0">
              <a:spcBef>
                <a:spcPts val="1560"/>
              </a:spcBef>
              <a:spcAft>
                <a:spcPts val="0"/>
              </a:spcAft>
              <a:buClr>
                <a:schemeClr val="dk1"/>
              </a:buClr>
              <a:buSzPts val="7800"/>
              <a:buFont typeface="Arial"/>
              <a:buChar char="•"/>
              <a:defRPr sz="7800" b="0" i="0" u="none" strike="noStrike" cap="none">
                <a:solidFill>
                  <a:schemeClr val="dk1"/>
                </a:solidFill>
                <a:latin typeface="Calibri"/>
                <a:ea typeface="Calibri"/>
                <a:cs typeface="Calibri"/>
                <a:sym typeface="Calibri"/>
              </a:defRPr>
            </a:lvl7pPr>
            <a:lvl8pPr marL="3657600" marR="0" lvl="7" indent="-723900" algn="l" rtl="0">
              <a:spcBef>
                <a:spcPts val="1560"/>
              </a:spcBef>
              <a:spcAft>
                <a:spcPts val="0"/>
              </a:spcAft>
              <a:buClr>
                <a:schemeClr val="dk1"/>
              </a:buClr>
              <a:buSzPts val="7800"/>
              <a:buFont typeface="Arial"/>
              <a:buChar char="•"/>
              <a:defRPr sz="7800" b="0" i="0" u="none" strike="noStrike" cap="none">
                <a:solidFill>
                  <a:schemeClr val="dk1"/>
                </a:solidFill>
                <a:latin typeface="Calibri"/>
                <a:ea typeface="Calibri"/>
                <a:cs typeface="Calibri"/>
                <a:sym typeface="Calibri"/>
              </a:defRPr>
            </a:lvl8pPr>
            <a:lvl9pPr marL="4114800" marR="0" lvl="8" indent="-723900" algn="l" rtl="0">
              <a:spcBef>
                <a:spcPts val="1560"/>
              </a:spcBef>
              <a:spcAft>
                <a:spcPts val="0"/>
              </a:spcAft>
              <a:buClr>
                <a:schemeClr val="dk1"/>
              </a:buClr>
              <a:buSzPts val="7800"/>
              <a:buFont typeface="Arial"/>
              <a:buChar char="•"/>
              <a:defRPr sz="7800" b="0" i="0" u="none" strike="noStrike" cap="none">
                <a:solidFill>
                  <a:schemeClr val="dk1"/>
                </a:solidFill>
                <a:latin typeface="Calibri"/>
                <a:ea typeface="Calibri"/>
                <a:cs typeface="Calibri"/>
                <a:sym typeface="Calibri"/>
              </a:defRPr>
            </a:lvl9pPr>
          </a:lstStyle>
          <a:p>
            <a:endParaRPr/>
          </a:p>
        </p:txBody>
      </p:sp>
      <p:sp>
        <p:nvSpPr>
          <p:cNvPr id="99" name="Google Shape;99;p17"/>
          <p:cNvSpPr txBox="1">
            <a:spLocks noGrp="1"/>
          </p:cNvSpPr>
          <p:nvPr>
            <p:ph type="dt" idx="10"/>
          </p:nvPr>
        </p:nvSpPr>
        <p:spPr>
          <a:xfrm>
            <a:off x="1120775" y="36934775"/>
            <a:ext cx="5229225" cy="2120900"/>
          </a:xfrm>
          <a:prstGeom prst="rect">
            <a:avLst/>
          </a:prstGeom>
          <a:noFill/>
          <a:ln>
            <a:noFill/>
          </a:ln>
        </p:spPr>
        <p:txBody>
          <a:bodyPr spcFirstLastPara="1" wrap="square" lIns="355775" tIns="177875" rIns="355775" bIns="177875" anchor="ctr" anchorCtr="0">
            <a:noAutofit/>
          </a:bodyPr>
          <a:lstStyle>
            <a:lvl1pPr marR="0" lvl="0" algn="l" rtl="0">
              <a:lnSpc>
                <a:spcPct val="100000"/>
              </a:lnSpc>
              <a:spcBef>
                <a:spcPts val="0"/>
              </a:spcBef>
              <a:spcAft>
                <a:spcPts val="0"/>
              </a:spcAft>
              <a:buSzPts val="1400"/>
              <a:buNone/>
              <a:defRPr sz="64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9pPr>
          </a:lstStyle>
          <a:p>
            <a:endParaRPr/>
          </a:p>
        </p:txBody>
      </p:sp>
      <p:sp>
        <p:nvSpPr>
          <p:cNvPr id="100" name="Google Shape;100;p17"/>
          <p:cNvSpPr txBox="1">
            <a:spLocks noGrp="1"/>
          </p:cNvSpPr>
          <p:nvPr>
            <p:ph type="ftr" idx="11"/>
          </p:nvPr>
        </p:nvSpPr>
        <p:spPr>
          <a:xfrm>
            <a:off x="7658100" y="36934775"/>
            <a:ext cx="7096125" cy="2120900"/>
          </a:xfrm>
          <a:prstGeom prst="rect">
            <a:avLst/>
          </a:prstGeom>
          <a:noFill/>
          <a:ln>
            <a:noFill/>
          </a:ln>
        </p:spPr>
        <p:txBody>
          <a:bodyPr spcFirstLastPara="1" wrap="square" lIns="355775" tIns="177875" rIns="355775" bIns="177875" anchor="ctr" anchorCtr="0">
            <a:noAutofit/>
          </a:bodyPr>
          <a:lstStyle>
            <a:lvl1pPr marR="0" lvl="0" algn="l" rtl="0">
              <a:lnSpc>
                <a:spcPct val="100000"/>
              </a:lnSpc>
              <a:spcBef>
                <a:spcPts val="0"/>
              </a:spcBef>
              <a:spcAft>
                <a:spcPts val="0"/>
              </a:spcAft>
              <a:buSzPts val="1400"/>
              <a:buNone/>
              <a:defRPr sz="64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6400" b="0" i="0" u="none" strike="noStrike" cap="none">
                <a:solidFill>
                  <a:schemeClr val="dk1"/>
                </a:solidFill>
                <a:latin typeface="Arial"/>
                <a:ea typeface="Arial"/>
                <a:cs typeface="Arial"/>
                <a:sym typeface="Arial"/>
              </a:defRPr>
            </a:lvl9pPr>
          </a:lstStyle>
          <a:p>
            <a:endParaRPr/>
          </a:p>
        </p:txBody>
      </p:sp>
      <p:sp>
        <p:nvSpPr>
          <p:cNvPr id="101" name="Google Shape;101;p17"/>
          <p:cNvSpPr txBox="1">
            <a:spLocks noGrp="1"/>
          </p:cNvSpPr>
          <p:nvPr>
            <p:ph type="sldNum" idx="12"/>
          </p:nvPr>
        </p:nvSpPr>
        <p:spPr>
          <a:xfrm>
            <a:off x="16062325" y="36934775"/>
            <a:ext cx="5229225" cy="2120900"/>
          </a:xfrm>
          <a:prstGeom prst="rect">
            <a:avLst/>
          </a:prstGeom>
          <a:noFill/>
          <a:ln>
            <a:noFill/>
          </a:ln>
        </p:spPr>
        <p:txBody>
          <a:bodyPr spcFirstLastPara="1" wrap="square" lIns="355775" tIns="177875" rIns="355775" bIns="177875" anchor="ctr" anchorCtr="0">
            <a:noAutofit/>
          </a:bodyPr>
          <a:lstStyle>
            <a:lvl1pPr marL="0" marR="0" lvl="0" indent="0" algn="r" rtl="0">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1pPr>
            <a:lvl2pPr marL="0" marR="0" lvl="1" indent="0" algn="r" rtl="0">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2pPr>
            <a:lvl3pPr marL="0" marR="0" lvl="2" indent="0" algn="r" rtl="0">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3pPr>
            <a:lvl4pPr marL="0" marR="0" lvl="3" indent="0" algn="r" rtl="0">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4pPr>
            <a:lvl5pPr marL="0" marR="0" lvl="4" indent="0" algn="r" rtl="0">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5pPr>
            <a:lvl6pPr marL="0" marR="0" lvl="5" indent="0" algn="r" rtl="0">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6pPr>
            <a:lvl7pPr marL="0" marR="0" lvl="6" indent="0" algn="r" rtl="0">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7pPr>
            <a:lvl8pPr marL="0" marR="0" lvl="7" indent="0" algn="r" rtl="0">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8pPr>
            <a:lvl9pPr marL="0" marR="0" lvl="8" indent="0" algn="r" rtl="0">
              <a:lnSpc>
                <a:spcPct val="100000"/>
              </a:lnSpc>
              <a:spcBef>
                <a:spcPts val="0"/>
              </a:spcBef>
              <a:spcAft>
                <a:spcPts val="0"/>
              </a:spcAft>
              <a:buClr>
                <a:srgbClr val="898989"/>
              </a:buClr>
              <a:buSzPts val="4700"/>
              <a:buFont typeface="Arial"/>
              <a:buNone/>
              <a:defRPr sz="47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‹Nr.›</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
          <p:cNvSpPr txBox="1"/>
          <p:nvPr/>
        </p:nvSpPr>
        <p:spPr>
          <a:xfrm>
            <a:off x="320675" y="434975"/>
            <a:ext cx="21564600" cy="1931400"/>
          </a:xfrm>
          <a:prstGeom prst="rect">
            <a:avLst/>
          </a:prstGeom>
          <a:solidFill>
            <a:srgbClr val="953735"/>
          </a:solidFill>
          <a:ln w="9525" cap="flat" cmpd="sng">
            <a:solidFill>
              <a:schemeClr val="dk1"/>
            </a:solidFill>
            <a:prstDash val="solid"/>
            <a:round/>
            <a:headEnd type="none" w="sm" len="sm"/>
            <a:tailEnd type="none" w="sm" len="sm"/>
          </a:ln>
        </p:spPr>
        <p:txBody>
          <a:bodyPr spcFirstLastPara="1" wrap="square" lIns="71125" tIns="35575" rIns="71125" bIns="35575" anchor="t" anchorCtr="0">
            <a:noAutofit/>
          </a:bodyPr>
          <a:lstStyle/>
          <a:p>
            <a:pPr marL="0" marR="0" lvl="0" indent="0" algn="l" rtl="0">
              <a:lnSpc>
                <a:spcPct val="100000"/>
              </a:lnSpc>
              <a:spcBef>
                <a:spcPts val="0"/>
              </a:spcBef>
              <a:spcAft>
                <a:spcPts val="0"/>
              </a:spcAft>
              <a:buNone/>
            </a:pPr>
            <a:endParaRPr sz="6400" b="0" i="0" u="none">
              <a:solidFill>
                <a:schemeClr val="dk1"/>
              </a:solidFill>
              <a:latin typeface="Arial"/>
              <a:ea typeface="Arial"/>
              <a:cs typeface="Arial"/>
              <a:sym typeface="Arial"/>
            </a:endParaRPr>
          </a:p>
        </p:txBody>
      </p:sp>
      <p:sp>
        <p:nvSpPr>
          <p:cNvPr id="151" name="Google Shape;151;p1"/>
          <p:cNvSpPr txBox="1"/>
          <p:nvPr/>
        </p:nvSpPr>
        <p:spPr>
          <a:xfrm>
            <a:off x="11506200" y="32935862"/>
            <a:ext cx="8858250" cy="3478212"/>
          </a:xfrm>
          <a:prstGeom prst="rect">
            <a:avLst/>
          </a:prstGeom>
          <a:solidFill>
            <a:srgbClr val="C4BD97"/>
          </a:solidFill>
          <a:ln>
            <a:noFill/>
          </a:ln>
        </p:spPr>
        <p:txBody>
          <a:bodyPr spcFirstLastPara="1" wrap="square" lIns="71125" tIns="35575" rIns="71125" bIns="35575" anchor="t" anchorCtr="0">
            <a:noAutofit/>
          </a:bodyPr>
          <a:lstStyle/>
          <a:p>
            <a:pPr marL="0" marR="0" lvl="0" indent="0" algn="l" rtl="0">
              <a:lnSpc>
                <a:spcPct val="100000"/>
              </a:lnSpc>
              <a:spcBef>
                <a:spcPts val="0"/>
              </a:spcBef>
              <a:spcAft>
                <a:spcPts val="0"/>
              </a:spcAft>
              <a:buNone/>
            </a:pPr>
            <a:endParaRPr sz="6400" b="0" i="0" u="none">
              <a:solidFill>
                <a:schemeClr val="dk1"/>
              </a:solidFill>
              <a:latin typeface="Arial"/>
              <a:ea typeface="Arial"/>
              <a:cs typeface="Arial"/>
              <a:sym typeface="Arial"/>
            </a:endParaRPr>
          </a:p>
        </p:txBody>
      </p:sp>
      <p:sp>
        <p:nvSpPr>
          <p:cNvPr id="152" name="Google Shape;152;p1"/>
          <p:cNvSpPr txBox="1"/>
          <p:nvPr/>
        </p:nvSpPr>
        <p:spPr>
          <a:xfrm>
            <a:off x="11579225" y="15638462"/>
            <a:ext cx="10512425" cy="16598900"/>
          </a:xfrm>
          <a:prstGeom prst="rect">
            <a:avLst/>
          </a:prstGeom>
          <a:solidFill>
            <a:srgbClr val="DDD9C3"/>
          </a:solidFill>
          <a:ln>
            <a:noFill/>
          </a:ln>
        </p:spPr>
        <p:txBody>
          <a:bodyPr spcFirstLastPara="1" wrap="square" lIns="71125" tIns="35575" rIns="71125" bIns="35575" anchor="t" anchorCtr="0">
            <a:noAutofit/>
          </a:bodyPr>
          <a:lstStyle/>
          <a:p>
            <a:pPr marL="0" marR="0" lvl="0" indent="0" algn="l" rtl="0">
              <a:lnSpc>
                <a:spcPct val="100000"/>
              </a:lnSpc>
              <a:spcBef>
                <a:spcPts val="0"/>
              </a:spcBef>
              <a:spcAft>
                <a:spcPts val="0"/>
              </a:spcAft>
              <a:buNone/>
            </a:pPr>
            <a:endParaRPr sz="6400" b="0" i="0" u="none">
              <a:solidFill>
                <a:schemeClr val="dk1"/>
              </a:solidFill>
              <a:latin typeface="Arial"/>
              <a:ea typeface="Arial"/>
              <a:cs typeface="Arial"/>
              <a:sym typeface="Arial"/>
            </a:endParaRPr>
          </a:p>
        </p:txBody>
      </p:sp>
      <p:sp>
        <p:nvSpPr>
          <p:cNvPr id="153" name="Google Shape;153;p1"/>
          <p:cNvSpPr txBox="1"/>
          <p:nvPr/>
        </p:nvSpPr>
        <p:spPr>
          <a:xfrm>
            <a:off x="320675" y="15638462"/>
            <a:ext cx="10512425" cy="20704175"/>
          </a:xfrm>
          <a:prstGeom prst="rect">
            <a:avLst/>
          </a:prstGeom>
          <a:solidFill>
            <a:srgbClr val="DDD9C3"/>
          </a:solidFill>
          <a:ln>
            <a:noFill/>
          </a:ln>
        </p:spPr>
        <p:txBody>
          <a:bodyPr spcFirstLastPara="1" wrap="square" lIns="71125" tIns="35575" rIns="71125" bIns="35575" anchor="t" anchorCtr="0">
            <a:noAutofit/>
          </a:bodyPr>
          <a:lstStyle/>
          <a:p>
            <a:pPr marL="0" marR="0" lvl="0" indent="0" algn="l" rtl="0">
              <a:lnSpc>
                <a:spcPct val="100000"/>
              </a:lnSpc>
              <a:spcBef>
                <a:spcPts val="0"/>
              </a:spcBef>
              <a:spcAft>
                <a:spcPts val="0"/>
              </a:spcAft>
              <a:buNone/>
            </a:pPr>
            <a:endParaRPr sz="6400" b="0" i="0" u="none">
              <a:solidFill>
                <a:schemeClr val="dk1"/>
              </a:solidFill>
              <a:latin typeface="Arial"/>
              <a:ea typeface="Arial"/>
              <a:cs typeface="Arial"/>
              <a:sym typeface="Arial"/>
            </a:endParaRPr>
          </a:p>
        </p:txBody>
      </p:sp>
      <p:sp>
        <p:nvSpPr>
          <p:cNvPr id="154" name="Google Shape;154;p1"/>
          <p:cNvSpPr txBox="1"/>
          <p:nvPr/>
        </p:nvSpPr>
        <p:spPr>
          <a:xfrm>
            <a:off x="374650" y="5122850"/>
            <a:ext cx="21564600" cy="6183300"/>
          </a:xfrm>
          <a:prstGeom prst="rect">
            <a:avLst/>
          </a:prstGeom>
          <a:solidFill>
            <a:srgbClr val="4BACC6"/>
          </a:solidFill>
          <a:ln>
            <a:noFill/>
          </a:ln>
        </p:spPr>
        <p:txBody>
          <a:bodyPr spcFirstLastPara="1" wrap="square" lIns="71125" tIns="35575" rIns="71125" bIns="35575" anchor="t" anchorCtr="0">
            <a:noAutofit/>
          </a:bodyPr>
          <a:lstStyle/>
          <a:p>
            <a:pPr marL="0" marR="0" lvl="0" indent="0" algn="l" rtl="0">
              <a:lnSpc>
                <a:spcPct val="100000"/>
              </a:lnSpc>
              <a:spcBef>
                <a:spcPts val="0"/>
              </a:spcBef>
              <a:spcAft>
                <a:spcPts val="0"/>
              </a:spcAft>
              <a:buNone/>
            </a:pPr>
            <a:endParaRPr sz="6400" b="0" i="0" u="none">
              <a:solidFill>
                <a:schemeClr val="dk1"/>
              </a:solidFill>
              <a:latin typeface="Arial"/>
              <a:ea typeface="Arial"/>
              <a:cs typeface="Arial"/>
              <a:sym typeface="Arial"/>
            </a:endParaRPr>
          </a:p>
        </p:txBody>
      </p:sp>
      <p:sp>
        <p:nvSpPr>
          <p:cNvPr id="155" name="Google Shape;155;p1"/>
          <p:cNvSpPr txBox="1"/>
          <p:nvPr/>
        </p:nvSpPr>
        <p:spPr>
          <a:xfrm>
            <a:off x="0" y="36703000"/>
            <a:ext cx="22412325" cy="431800"/>
          </a:xfrm>
          <a:prstGeom prst="rect">
            <a:avLst/>
          </a:prstGeom>
          <a:solidFill>
            <a:srgbClr val="953735"/>
          </a:solidFill>
          <a:ln>
            <a:noFill/>
          </a:ln>
        </p:spPr>
        <p:txBody>
          <a:bodyPr spcFirstLastPara="1" wrap="square" lIns="71125" tIns="35575" rIns="71125" bIns="35575" anchor="t" anchorCtr="0">
            <a:noAutofit/>
          </a:bodyPr>
          <a:lstStyle/>
          <a:p>
            <a:pPr marL="0" marR="0" lvl="0" indent="0" algn="l" rtl="0">
              <a:lnSpc>
                <a:spcPct val="100000"/>
              </a:lnSpc>
              <a:spcBef>
                <a:spcPts val="0"/>
              </a:spcBef>
              <a:spcAft>
                <a:spcPts val="0"/>
              </a:spcAft>
              <a:buNone/>
            </a:pPr>
            <a:endParaRPr sz="6400" b="0" i="0" u="none">
              <a:solidFill>
                <a:schemeClr val="dk1"/>
              </a:solidFill>
              <a:latin typeface="Arial"/>
              <a:ea typeface="Arial"/>
              <a:cs typeface="Arial"/>
              <a:sym typeface="Arial"/>
            </a:endParaRPr>
          </a:p>
        </p:txBody>
      </p:sp>
      <p:sp>
        <p:nvSpPr>
          <p:cNvPr id="156" name="Google Shape;156;p1"/>
          <p:cNvSpPr txBox="1"/>
          <p:nvPr/>
        </p:nvSpPr>
        <p:spPr>
          <a:xfrm>
            <a:off x="836612" y="4083050"/>
            <a:ext cx="20407312" cy="666750"/>
          </a:xfrm>
          <a:prstGeom prst="rect">
            <a:avLst/>
          </a:prstGeom>
          <a:noFill/>
          <a:ln>
            <a:noFill/>
          </a:ln>
        </p:spPr>
        <p:txBody>
          <a:bodyPr spcFirstLastPara="1" wrap="square" lIns="333875" tIns="66750" rIns="333875" bIns="166925" anchor="t" anchorCtr="0">
            <a:spAutoFit/>
          </a:bodyPr>
          <a:lstStyle/>
          <a:p>
            <a:pPr marL="0" marR="0" lvl="0" indent="0" algn="l" rtl="0">
              <a:lnSpc>
                <a:spcPct val="100000"/>
              </a:lnSpc>
              <a:spcBef>
                <a:spcPts val="0"/>
              </a:spcBef>
              <a:spcAft>
                <a:spcPts val="0"/>
              </a:spcAft>
              <a:buClr>
                <a:schemeClr val="lt1"/>
              </a:buClr>
              <a:buSzPts val="2800"/>
              <a:buFont typeface="Arial"/>
              <a:buNone/>
            </a:pPr>
            <a:r>
              <a:rPr lang="en-US" sz="2800">
                <a:solidFill>
                  <a:schemeClr val="lt1"/>
                </a:solidFill>
              </a:rPr>
              <a:t>Justus Noegel, Andrea Ingrosso</a:t>
            </a:r>
            <a:endParaRPr/>
          </a:p>
        </p:txBody>
      </p:sp>
      <p:sp>
        <p:nvSpPr>
          <p:cNvPr id="157" name="Google Shape;157;p1"/>
          <p:cNvSpPr txBox="1"/>
          <p:nvPr/>
        </p:nvSpPr>
        <p:spPr>
          <a:xfrm>
            <a:off x="693722" y="5378450"/>
            <a:ext cx="21191700" cy="5642400"/>
          </a:xfrm>
          <a:prstGeom prst="rect">
            <a:avLst/>
          </a:prstGeom>
          <a:noFill/>
          <a:ln>
            <a:noFill/>
          </a:ln>
        </p:spPr>
        <p:txBody>
          <a:bodyPr spcFirstLastPara="1" wrap="square" lIns="333550" tIns="33375" rIns="333550" bIns="66700" anchor="t" anchorCtr="0">
            <a:spAutoFit/>
          </a:bodyPr>
          <a:lstStyle/>
          <a:p>
            <a:pPr marL="0" marR="0" lvl="0" indent="0" algn="l" rtl="0">
              <a:lnSpc>
                <a:spcPct val="100000"/>
              </a:lnSpc>
              <a:spcBef>
                <a:spcPts val="0"/>
              </a:spcBef>
              <a:spcAft>
                <a:spcPts val="0"/>
              </a:spcAft>
              <a:buClr>
                <a:schemeClr val="dk1"/>
              </a:buClr>
              <a:buSzPts val="4000"/>
              <a:buFont typeface="Arial"/>
              <a:buNone/>
            </a:pPr>
            <a:r>
              <a:rPr lang="en-US" sz="4000" b="1" i="0" u="none" dirty="0">
                <a:solidFill>
                  <a:schemeClr val="dk1"/>
                </a:solidFill>
                <a:latin typeface="Arial"/>
                <a:ea typeface="Arial"/>
                <a:cs typeface="Arial"/>
                <a:sym typeface="Arial"/>
              </a:rPr>
              <a:t>This is an example of a poster. Please use the template, but feel free to adjust areas, image and image size, etc. Your poster will be presented electronically on 50” screens.</a:t>
            </a:r>
            <a:endParaRPr dirty="0"/>
          </a:p>
          <a:p>
            <a:pPr marL="0" marR="0" lvl="0" indent="0" algn="l" rtl="0">
              <a:lnSpc>
                <a:spcPct val="100000"/>
              </a:lnSpc>
              <a:spcBef>
                <a:spcPts val="0"/>
              </a:spcBef>
              <a:spcAft>
                <a:spcPts val="0"/>
              </a:spcAft>
              <a:buClr>
                <a:schemeClr val="dk1"/>
              </a:buClr>
              <a:buSzPts val="4000"/>
              <a:buFont typeface="Arial"/>
              <a:buNone/>
            </a:pPr>
            <a:endParaRPr sz="4000" b="1" i="0" u="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4000"/>
              <a:buFont typeface="Arial"/>
              <a:buNone/>
            </a:pPr>
            <a:r>
              <a:rPr lang="en-US" sz="4000" b="1" i="0" u="none" dirty="0">
                <a:solidFill>
                  <a:schemeClr val="dk1"/>
                </a:solidFill>
                <a:latin typeface="Arial"/>
                <a:ea typeface="Arial"/>
                <a:cs typeface="Arial"/>
                <a:sym typeface="Arial"/>
              </a:rPr>
              <a:t>The conclusion first (headlines: 44 </a:t>
            </a:r>
            <a:r>
              <a:rPr lang="en-US" sz="4000" b="1" i="0" u="none" dirty="0" err="1">
                <a:solidFill>
                  <a:schemeClr val="dk1"/>
                </a:solidFill>
                <a:latin typeface="Arial"/>
                <a:ea typeface="Arial"/>
                <a:cs typeface="Arial"/>
                <a:sym typeface="Arial"/>
              </a:rPr>
              <a:t>pt</a:t>
            </a:r>
            <a:r>
              <a:rPr lang="en-US" sz="4000" b="1" i="0" u="none" dirty="0">
                <a:solidFill>
                  <a:schemeClr val="dk1"/>
                </a:solidFill>
                <a:latin typeface="Arial"/>
                <a:ea typeface="Arial"/>
                <a:cs typeface="Arial"/>
                <a:sym typeface="Arial"/>
              </a:rPr>
              <a:t> bold)</a:t>
            </a:r>
            <a:endParaRPr sz="4000" b="1" i="1" u="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200"/>
              <a:buFont typeface="Arial"/>
              <a:buNone/>
            </a:pPr>
            <a:r>
              <a:rPr lang="en-US" sz="3200" b="0" i="0" u="none" dirty="0">
                <a:solidFill>
                  <a:schemeClr val="dk1"/>
                </a:solidFill>
                <a:latin typeface="Arial"/>
                <a:ea typeface="Arial"/>
                <a:cs typeface="Arial"/>
                <a:sym typeface="Arial"/>
              </a:rPr>
              <a:t>The purpose of a poster is to reach out with your message! Capture the reader's interest by starting with the most important thing! (You only have seconds). </a:t>
            </a:r>
            <a:endParaRPr dirty="0"/>
          </a:p>
          <a:p>
            <a:pPr marL="0" marR="0" lvl="0" indent="0" algn="l" rtl="0">
              <a:lnSpc>
                <a:spcPct val="100000"/>
              </a:lnSpc>
              <a:spcBef>
                <a:spcPts val="0"/>
              </a:spcBef>
              <a:spcAft>
                <a:spcPts val="0"/>
              </a:spcAft>
              <a:buClr>
                <a:schemeClr val="dk1"/>
              </a:buClr>
              <a:buSzPts val="3200"/>
              <a:buFont typeface="Arial"/>
              <a:buNone/>
            </a:pPr>
            <a:endParaRPr sz="3200" b="0" i="0" u="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200"/>
              <a:buFont typeface="Arial"/>
              <a:buNone/>
            </a:pPr>
            <a:r>
              <a:rPr lang="en-US" sz="3200" b="0" i="0" u="none" dirty="0">
                <a:solidFill>
                  <a:schemeClr val="dk1"/>
                </a:solidFill>
                <a:latin typeface="Arial"/>
                <a:ea typeface="Arial"/>
                <a:cs typeface="Arial"/>
                <a:sym typeface="Arial"/>
              </a:rPr>
              <a:t>Present what has been done, by whom and the results and conclusions. Keep it short. Too much text causes the message to be lost. Try to make sure the poster gives an airy impression. (Body text: 34 </a:t>
            </a:r>
            <a:r>
              <a:rPr lang="en-US" sz="3200" b="0" i="0" u="none" dirty="0" err="1">
                <a:solidFill>
                  <a:schemeClr val="dk1"/>
                </a:solidFill>
                <a:latin typeface="Arial"/>
                <a:ea typeface="Arial"/>
                <a:cs typeface="Arial"/>
                <a:sym typeface="Arial"/>
              </a:rPr>
              <a:t>pt</a:t>
            </a:r>
            <a:r>
              <a:rPr lang="en-US" sz="3200" b="0" i="0" u="none" dirty="0">
                <a:solidFill>
                  <a:schemeClr val="dk1"/>
                </a:solidFill>
                <a:latin typeface="Arial"/>
                <a:ea typeface="Arial"/>
                <a:cs typeface="Arial"/>
                <a:sym typeface="Arial"/>
              </a:rPr>
              <a:t> regular)</a:t>
            </a:r>
            <a:endParaRPr dirty="0"/>
          </a:p>
        </p:txBody>
      </p:sp>
      <p:sp>
        <p:nvSpPr>
          <p:cNvPr id="158" name="Google Shape;158;p1"/>
          <p:cNvSpPr txBox="1"/>
          <p:nvPr/>
        </p:nvSpPr>
        <p:spPr>
          <a:xfrm>
            <a:off x="684212" y="16338550"/>
            <a:ext cx="9753600" cy="11712575"/>
          </a:xfrm>
          <a:prstGeom prst="rect">
            <a:avLst/>
          </a:prstGeom>
          <a:noFill/>
          <a:ln>
            <a:noFill/>
          </a:ln>
        </p:spPr>
        <p:txBody>
          <a:bodyPr spcFirstLastPara="1" wrap="square" lIns="333550" tIns="66700" rIns="333550" bIns="66725"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sz="4000" b="1" i="0" u="none">
                <a:solidFill>
                  <a:srgbClr val="000000"/>
                </a:solidFill>
                <a:latin typeface="Arial"/>
                <a:ea typeface="Arial"/>
                <a:cs typeface="Arial"/>
                <a:sym typeface="Arial"/>
              </a:rPr>
              <a:t>Introduction</a:t>
            </a:r>
            <a:endParaRPr/>
          </a:p>
          <a:p>
            <a:pPr marL="0" marR="0" lvl="0" indent="0" algn="l" rtl="0">
              <a:lnSpc>
                <a:spcPct val="100000"/>
              </a:lnSpc>
              <a:spcBef>
                <a:spcPts val="0"/>
              </a:spcBef>
              <a:spcAft>
                <a:spcPts val="0"/>
              </a:spcAft>
              <a:buClr>
                <a:srgbClr val="000000"/>
              </a:buClr>
              <a:buSzPts val="3200"/>
              <a:buFont typeface="Arial"/>
              <a:buNone/>
            </a:pPr>
            <a:r>
              <a:rPr lang="en-US" sz="3200" b="0" i="0" u="none">
                <a:solidFill>
                  <a:srgbClr val="000000"/>
                </a:solidFill>
                <a:latin typeface="Arial"/>
                <a:ea typeface="Arial"/>
                <a:cs typeface="Arial"/>
                <a:sym typeface="Arial"/>
              </a:rPr>
              <a:t>Many posters are hard to read. Important results are often hidden in too many words. Do not try to bring in everything! Be logical - it's easier to follow the message.</a:t>
            </a:r>
            <a:endParaRPr/>
          </a:p>
          <a:p>
            <a:pPr marL="0" marR="0" lvl="0" indent="0" algn="l" rtl="0">
              <a:lnSpc>
                <a:spcPct val="100000"/>
              </a:lnSpc>
              <a:spcBef>
                <a:spcPts val="0"/>
              </a:spcBef>
              <a:spcAft>
                <a:spcPts val="0"/>
              </a:spcAft>
              <a:buClr>
                <a:schemeClr val="dk1"/>
              </a:buClr>
              <a:buSzPts val="3200"/>
              <a:buFont typeface="Arial"/>
              <a:buNone/>
            </a:pPr>
            <a:endParaRPr sz="3200" b="0" i="0" u="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4000"/>
              <a:buFont typeface="Arial"/>
              <a:buNone/>
            </a:pPr>
            <a:r>
              <a:rPr lang="en-US" sz="4000" b="1" i="0" u="none">
                <a:solidFill>
                  <a:srgbClr val="000000"/>
                </a:solidFill>
                <a:latin typeface="Arial"/>
                <a:ea typeface="Arial"/>
                <a:cs typeface="Arial"/>
                <a:sym typeface="Arial"/>
              </a:rPr>
              <a:t>The goal of the poster</a:t>
            </a:r>
            <a:endParaRPr/>
          </a:p>
          <a:p>
            <a:pPr marL="0" marR="0" lvl="0" indent="0" algn="l" rtl="0">
              <a:lnSpc>
                <a:spcPct val="100000"/>
              </a:lnSpc>
              <a:spcBef>
                <a:spcPts val="0"/>
              </a:spcBef>
              <a:spcAft>
                <a:spcPts val="0"/>
              </a:spcAft>
              <a:buClr>
                <a:srgbClr val="000000"/>
              </a:buClr>
              <a:buSzPts val="3200"/>
              <a:buFont typeface="Arial"/>
              <a:buNone/>
            </a:pPr>
            <a:r>
              <a:rPr lang="en-US" sz="3200" b="0" i="0" u="none">
                <a:solidFill>
                  <a:srgbClr val="000000"/>
                </a:solidFill>
                <a:latin typeface="Arial"/>
                <a:ea typeface="Arial"/>
                <a:cs typeface="Arial"/>
                <a:sym typeface="Arial"/>
              </a:rPr>
              <a:t>Reach your audience! Grow interest, curiosity and attention. The poster should act as an ad and not as a report.</a:t>
            </a:r>
            <a:endParaRPr/>
          </a:p>
          <a:p>
            <a:pPr marL="0" marR="0" lvl="0" indent="0" algn="l" rtl="0">
              <a:lnSpc>
                <a:spcPct val="100000"/>
              </a:lnSpc>
              <a:spcBef>
                <a:spcPts val="0"/>
              </a:spcBef>
              <a:spcAft>
                <a:spcPts val="0"/>
              </a:spcAft>
              <a:buClr>
                <a:schemeClr val="dk1"/>
              </a:buClr>
              <a:buSzPts val="3200"/>
              <a:buFont typeface="Arial"/>
              <a:buNone/>
            </a:pPr>
            <a:endParaRPr sz="3200" b="0" i="0" u="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4000"/>
              <a:buFont typeface="Arial"/>
              <a:buNone/>
            </a:pPr>
            <a:r>
              <a:rPr lang="en-US" sz="4000" b="1" i="0" u="none">
                <a:solidFill>
                  <a:srgbClr val="000000"/>
                </a:solidFill>
                <a:latin typeface="Arial"/>
                <a:ea typeface="Arial"/>
                <a:cs typeface="Arial"/>
                <a:sym typeface="Arial"/>
              </a:rPr>
              <a:t>Use images</a:t>
            </a:r>
            <a:endParaRPr/>
          </a:p>
          <a:p>
            <a:pPr marL="0" marR="0" lvl="0" indent="0" algn="l" rtl="0">
              <a:lnSpc>
                <a:spcPct val="100000"/>
              </a:lnSpc>
              <a:spcBef>
                <a:spcPts val="0"/>
              </a:spcBef>
              <a:spcAft>
                <a:spcPts val="0"/>
              </a:spcAft>
              <a:buClr>
                <a:srgbClr val="000000"/>
              </a:buClr>
              <a:buSzPts val="3200"/>
              <a:buFont typeface="Arial"/>
              <a:buNone/>
            </a:pPr>
            <a:r>
              <a:rPr lang="en-US" sz="3200" b="0" i="0" u="none">
                <a:solidFill>
                  <a:srgbClr val="000000"/>
                </a:solidFill>
                <a:latin typeface="Arial"/>
                <a:ea typeface="Arial"/>
                <a:cs typeface="Arial"/>
                <a:sym typeface="Arial"/>
              </a:rPr>
              <a:t>Illustrative images allow you to remove unnecessary text. Photos capture the interest! If you do not have pictures, it's definitely worth taking a little extra effort to get it.</a:t>
            </a:r>
            <a:endParaRPr/>
          </a:p>
          <a:p>
            <a:pPr marL="0" marR="0" lvl="0" indent="0" algn="l" rtl="0">
              <a:lnSpc>
                <a:spcPct val="100000"/>
              </a:lnSpc>
              <a:spcBef>
                <a:spcPts val="0"/>
              </a:spcBef>
              <a:spcAft>
                <a:spcPts val="0"/>
              </a:spcAft>
              <a:buClr>
                <a:schemeClr val="dk1"/>
              </a:buClr>
              <a:buSzPts val="3200"/>
              <a:buFont typeface="Arial"/>
              <a:buNone/>
            </a:pPr>
            <a:endParaRPr sz="3200" b="0" i="0" u="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4000"/>
              <a:buFont typeface="Arial"/>
              <a:buNone/>
            </a:pPr>
            <a:r>
              <a:rPr lang="en-US" sz="4000" b="1" i="0" u="none">
                <a:solidFill>
                  <a:srgbClr val="000000"/>
                </a:solidFill>
                <a:latin typeface="Arial"/>
                <a:ea typeface="Arial"/>
                <a:cs typeface="Arial"/>
                <a:sym typeface="Arial"/>
              </a:rPr>
              <a:t>Layout, Photography and Printing</a:t>
            </a:r>
            <a:endParaRPr/>
          </a:p>
          <a:p>
            <a:pPr marL="0" marR="0" lvl="0" indent="0" algn="l" rtl="0">
              <a:lnSpc>
                <a:spcPct val="100000"/>
              </a:lnSpc>
              <a:spcBef>
                <a:spcPts val="0"/>
              </a:spcBef>
              <a:spcAft>
                <a:spcPts val="0"/>
              </a:spcAft>
              <a:buClr>
                <a:srgbClr val="000000"/>
              </a:buClr>
              <a:buSzPts val="3200"/>
              <a:buFont typeface="Arial"/>
              <a:buNone/>
            </a:pPr>
            <a:r>
              <a:rPr lang="en-US" sz="3200" b="0" i="0" u="none">
                <a:solidFill>
                  <a:srgbClr val="000000"/>
                </a:solidFill>
                <a:latin typeface="Arial"/>
                <a:ea typeface="Arial"/>
                <a:cs typeface="Arial"/>
                <a:sym typeface="Arial"/>
              </a:rPr>
              <a:t>Do not underestimate the layout! If you're inexperienced, get help from a professional media agency.</a:t>
            </a:r>
            <a:endParaRPr/>
          </a:p>
          <a:p>
            <a:pPr marL="0" marR="0" lvl="0" indent="0" algn="l" rtl="0">
              <a:lnSpc>
                <a:spcPct val="100000"/>
              </a:lnSpc>
              <a:spcBef>
                <a:spcPts val="0"/>
              </a:spcBef>
              <a:spcAft>
                <a:spcPts val="0"/>
              </a:spcAft>
              <a:buNone/>
            </a:pPr>
            <a:endParaRPr sz="3200" b="0" i="0" u="none">
              <a:solidFill>
                <a:srgbClr val="000000"/>
              </a:solidFill>
              <a:latin typeface="Arial"/>
              <a:ea typeface="Arial"/>
              <a:cs typeface="Arial"/>
              <a:sym typeface="Arial"/>
            </a:endParaRPr>
          </a:p>
        </p:txBody>
      </p:sp>
      <p:sp>
        <p:nvSpPr>
          <p:cNvPr id="159" name="Google Shape;159;p1"/>
          <p:cNvSpPr txBox="1"/>
          <p:nvPr/>
        </p:nvSpPr>
        <p:spPr>
          <a:xfrm>
            <a:off x="12574587" y="20788312"/>
            <a:ext cx="8524875" cy="1512887"/>
          </a:xfrm>
          <a:prstGeom prst="rect">
            <a:avLst/>
          </a:prstGeom>
          <a:noFill/>
          <a:ln>
            <a:noFill/>
          </a:ln>
        </p:spPr>
        <p:txBody>
          <a:bodyPr spcFirstLastPara="1" wrap="square" lIns="166775" tIns="166775" rIns="166775" bIns="16677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a:solidFill>
                  <a:srgbClr val="000000"/>
                </a:solidFill>
                <a:latin typeface="Arial"/>
                <a:ea typeface="Arial"/>
                <a:cs typeface="Arial"/>
                <a:sym typeface="Arial"/>
              </a:rPr>
              <a:t>Use charts to illustrate results. </a:t>
            </a:r>
            <a:r>
              <a:rPr lang="en-US" sz="2800" b="0" i="0" u="none" dirty="0">
                <a:solidFill>
                  <a:srgbClr val="000000"/>
                </a:solidFill>
                <a:latin typeface="Arial"/>
                <a:ea typeface="Arial"/>
                <a:cs typeface="Arial"/>
                <a:sym typeface="Arial"/>
              </a:rPr>
              <a:t>If you’re wondering, the image above is a four-dimensional Venn diagram.</a:t>
            </a:r>
            <a:endParaRPr dirty="0"/>
          </a:p>
          <a:p>
            <a:pPr marL="0" marR="0" lvl="0" indent="0" algn="l" rtl="0">
              <a:lnSpc>
                <a:spcPct val="100000"/>
              </a:lnSpc>
              <a:spcBef>
                <a:spcPts val="0"/>
              </a:spcBef>
              <a:spcAft>
                <a:spcPts val="0"/>
              </a:spcAft>
              <a:buNone/>
            </a:pPr>
            <a:endParaRPr sz="2800" b="0" i="0" u="none" dirty="0">
              <a:solidFill>
                <a:srgbClr val="000000"/>
              </a:solidFill>
              <a:latin typeface="Arial"/>
              <a:ea typeface="Arial"/>
              <a:cs typeface="Arial"/>
              <a:sym typeface="Arial"/>
            </a:endParaRPr>
          </a:p>
        </p:txBody>
      </p:sp>
      <p:sp>
        <p:nvSpPr>
          <p:cNvPr id="160" name="Google Shape;160;p1"/>
          <p:cNvSpPr txBox="1"/>
          <p:nvPr/>
        </p:nvSpPr>
        <p:spPr>
          <a:xfrm>
            <a:off x="12387262" y="22394862"/>
            <a:ext cx="8653462" cy="3803650"/>
          </a:xfrm>
          <a:prstGeom prst="rect">
            <a:avLst/>
          </a:prstGeom>
          <a:noFill/>
          <a:ln>
            <a:noFill/>
          </a:ln>
        </p:spPr>
        <p:txBody>
          <a:bodyPr spcFirstLastPara="1" wrap="square" lIns="333550" tIns="66725" rIns="333550" bIns="66725" anchor="t" anchorCtr="0">
            <a:spAutoFit/>
          </a:bodyPr>
          <a:lstStyle/>
          <a:p>
            <a:pPr marL="0" marR="0" lvl="0" indent="0" algn="l" rtl="0">
              <a:lnSpc>
                <a:spcPct val="100000"/>
              </a:lnSpc>
              <a:spcBef>
                <a:spcPts val="0"/>
              </a:spcBef>
              <a:spcAft>
                <a:spcPts val="0"/>
              </a:spcAft>
              <a:buClr>
                <a:schemeClr val="dk1"/>
              </a:buClr>
              <a:buSzPts val="4000"/>
              <a:buFont typeface="Arial"/>
              <a:buNone/>
            </a:pPr>
            <a:r>
              <a:rPr lang="en-US" sz="4000" b="1" i="0" u="none">
                <a:solidFill>
                  <a:schemeClr val="dk1"/>
                </a:solidFill>
                <a:latin typeface="Arial"/>
                <a:ea typeface="Arial"/>
                <a:cs typeface="Arial"/>
                <a:sym typeface="Arial"/>
              </a:rPr>
              <a:t>Tip:</a:t>
            </a:r>
            <a:endParaRPr/>
          </a:p>
          <a:p>
            <a:pPr marL="0" marR="0" lvl="0" indent="0" algn="l"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If a poster is to be read vertically and at a distance, the letters should be centimeter high and use a sans-serif font. Left aligned text is most easily read. Max 45 keystrokes per line and 4-6 lines per parapgraph.</a:t>
            </a:r>
            <a:endParaRPr/>
          </a:p>
          <a:p>
            <a:pPr marL="0" marR="0" lvl="0" indent="0" algn="l" rtl="0">
              <a:lnSpc>
                <a:spcPct val="100000"/>
              </a:lnSpc>
              <a:spcBef>
                <a:spcPts val="0"/>
              </a:spcBef>
              <a:spcAft>
                <a:spcPts val="0"/>
              </a:spcAft>
              <a:buNone/>
            </a:pPr>
            <a:endParaRPr sz="3200" b="0" i="0" u="none">
              <a:solidFill>
                <a:schemeClr val="dk1"/>
              </a:solidFill>
              <a:latin typeface="Arial"/>
              <a:ea typeface="Arial"/>
              <a:cs typeface="Arial"/>
              <a:sym typeface="Arial"/>
            </a:endParaRPr>
          </a:p>
        </p:txBody>
      </p:sp>
      <p:sp>
        <p:nvSpPr>
          <p:cNvPr id="161" name="Google Shape;161;p1"/>
          <p:cNvSpPr txBox="1"/>
          <p:nvPr/>
        </p:nvSpPr>
        <p:spPr>
          <a:xfrm>
            <a:off x="765175" y="33750250"/>
            <a:ext cx="9361487" cy="914400"/>
          </a:xfrm>
          <a:prstGeom prst="rect">
            <a:avLst/>
          </a:prstGeom>
          <a:noFill/>
          <a:ln>
            <a:noFill/>
          </a:ln>
        </p:spPr>
        <p:txBody>
          <a:bodyPr spcFirstLastPara="1" wrap="square" lIns="333675" tIns="166825" rIns="333675" bIns="1668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a:solidFill>
                  <a:srgbClr val="000000"/>
                </a:solidFill>
                <a:latin typeface="Arial"/>
                <a:ea typeface="Arial"/>
                <a:cs typeface="Arial"/>
                <a:sym typeface="Arial"/>
              </a:rPr>
              <a:t>Always write explanatory captions. 28pt regular (the image above shows flow cytometry).</a:t>
            </a:r>
            <a:endParaRPr/>
          </a:p>
        </p:txBody>
      </p:sp>
      <p:sp>
        <p:nvSpPr>
          <p:cNvPr id="162" name="Google Shape;162;p1"/>
          <p:cNvSpPr txBox="1"/>
          <p:nvPr/>
        </p:nvSpPr>
        <p:spPr>
          <a:xfrm>
            <a:off x="11782425" y="33389887"/>
            <a:ext cx="7585075" cy="1611312"/>
          </a:xfrm>
          <a:prstGeom prst="rect">
            <a:avLst/>
          </a:prstGeom>
          <a:noFill/>
          <a:ln>
            <a:noFill/>
          </a:ln>
        </p:spPr>
        <p:txBody>
          <a:bodyPr spcFirstLastPara="1" wrap="square" lIns="66700" tIns="66700" rIns="66700" bIns="66700" anchor="t" anchorCtr="0">
            <a:spAutoFit/>
          </a:bodyPr>
          <a:lstStyle/>
          <a:p>
            <a:pPr marL="0" marR="0" lvl="0" indent="0" algn="l"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Finish with a hint of what's going on in your future research. Please do add a photo of yourself.</a:t>
            </a:r>
            <a:endParaRPr/>
          </a:p>
        </p:txBody>
      </p:sp>
      <p:sp>
        <p:nvSpPr>
          <p:cNvPr id="163" name="Google Shape;163;p1"/>
          <p:cNvSpPr txBox="1"/>
          <p:nvPr/>
        </p:nvSpPr>
        <p:spPr>
          <a:xfrm>
            <a:off x="476250" y="37063362"/>
            <a:ext cx="6397625" cy="2151062"/>
          </a:xfrm>
          <a:prstGeom prst="rect">
            <a:avLst/>
          </a:prstGeom>
          <a:noFill/>
          <a:ln>
            <a:noFill/>
          </a:ln>
        </p:spPr>
        <p:txBody>
          <a:bodyPr spcFirstLastPara="1" wrap="square" lIns="333675" tIns="333675" rIns="333675" bIns="333675" anchor="t" anchorCtr="0">
            <a:spAutoFit/>
          </a:bodyPr>
          <a:lstStyle/>
          <a:p>
            <a:pPr marL="0" marR="0" lvl="0" indent="0" algn="l" rtl="0">
              <a:lnSpc>
                <a:spcPct val="100000"/>
              </a:lnSpc>
              <a:spcBef>
                <a:spcPts val="0"/>
              </a:spcBef>
              <a:spcAft>
                <a:spcPts val="0"/>
              </a:spcAft>
              <a:buClr>
                <a:schemeClr val="dk1"/>
              </a:buClr>
              <a:buSzPts val="2400"/>
              <a:buFont typeface="Arial"/>
              <a:buNone/>
            </a:pPr>
            <a:r>
              <a:rPr lang="en-US" sz="2400" b="1" i="0" u="none">
                <a:solidFill>
                  <a:schemeClr val="dk1"/>
                </a:solidFill>
                <a:latin typeface="Arial"/>
                <a:ea typeface="Arial"/>
                <a:cs typeface="Arial"/>
                <a:sym typeface="Arial"/>
              </a:rPr>
              <a:t>Hospital/University </a:t>
            </a:r>
            <a:r>
              <a:rPr lang="en-US" sz="2400" b="0" i="0" u="none">
                <a:solidFill>
                  <a:schemeClr val="dk1"/>
                </a:solidFill>
                <a:latin typeface="Arial"/>
                <a:ea typeface="Arial"/>
                <a:cs typeface="Arial"/>
                <a:sym typeface="Arial"/>
              </a:rPr>
              <a:t>(24 pt bold)</a:t>
            </a:r>
            <a:endParaRPr/>
          </a:p>
          <a:p>
            <a:pPr marL="0" marR="0" lvl="0" indent="0" algn="l"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Name Surname</a:t>
            </a:r>
            <a:endParaRPr/>
          </a:p>
          <a:p>
            <a:pPr marL="0" marR="0" lvl="0" indent="0" algn="l"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Title •</a:t>
            </a:r>
            <a:r>
              <a:rPr lang="en-US" sz="2400" b="0" i="0" u="none">
                <a:solidFill>
                  <a:srgbClr val="000000"/>
                </a:solidFill>
                <a:latin typeface="Arial"/>
                <a:ea typeface="Arial"/>
                <a:cs typeface="Arial"/>
                <a:sym typeface="Arial"/>
              </a:rPr>
              <a:t> Department</a:t>
            </a:r>
            <a:endParaRPr/>
          </a:p>
          <a:p>
            <a:pPr marL="0" marR="0" lvl="0" indent="0" algn="l"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Visitor address • Postal address</a:t>
            </a:r>
            <a:endParaRPr/>
          </a:p>
        </p:txBody>
      </p:sp>
      <p:sp>
        <p:nvSpPr>
          <p:cNvPr id="164" name="Google Shape;164;p1"/>
          <p:cNvSpPr txBox="1"/>
          <p:nvPr/>
        </p:nvSpPr>
        <p:spPr>
          <a:xfrm>
            <a:off x="6092825" y="37350700"/>
            <a:ext cx="6480175" cy="1344612"/>
          </a:xfrm>
          <a:prstGeom prst="rect">
            <a:avLst/>
          </a:prstGeom>
          <a:noFill/>
          <a:ln>
            <a:noFill/>
          </a:ln>
        </p:spPr>
        <p:txBody>
          <a:bodyPr spcFirstLastPara="1" wrap="square" lIns="334475" tIns="66875" rIns="334475" bIns="167225" anchor="t" anchorCtr="0">
            <a:spAutoFit/>
          </a:bodyPr>
          <a:lstStyle/>
          <a:p>
            <a:pPr marL="0" marR="0" lvl="0" indent="0" algn="l"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E-mail: name@domain.com </a:t>
            </a:r>
            <a:r>
              <a:rPr lang="en-US" sz="2400" b="0" i="0" u="none">
                <a:solidFill>
                  <a:srgbClr val="000000"/>
                </a:solidFill>
                <a:latin typeface="Arial"/>
                <a:ea typeface="Arial"/>
                <a:cs typeface="Arial"/>
                <a:sym typeface="Arial"/>
              </a:rPr>
              <a:t> 	 </a:t>
            </a:r>
            <a:endParaRPr/>
          </a:p>
          <a:p>
            <a:pPr marL="0" marR="0" lvl="0" indent="0" algn="l"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Phone: xxx-xxx xx xx, Fax: xxx-xxx xx xx</a:t>
            </a:r>
            <a:r>
              <a:rPr lang="en-US" sz="2400" b="0" i="0" u="none">
                <a:solidFill>
                  <a:srgbClr val="000000"/>
                </a:solidFill>
                <a:latin typeface="Arial"/>
                <a:ea typeface="Arial"/>
                <a:cs typeface="Arial"/>
                <a:sym typeface="Arial"/>
              </a:rPr>
              <a:t> </a:t>
            </a:r>
            <a:endParaRPr/>
          </a:p>
          <a:p>
            <a:pPr marL="0" marR="0" lvl="0" indent="0" algn="l"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Web: </a:t>
            </a:r>
            <a:r>
              <a:rPr lang="en-US" sz="2400" b="0" i="1" u="none">
                <a:solidFill>
                  <a:schemeClr val="dk1"/>
                </a:solidFill>
                <a:latin typeface="Arial"/>
                <a:ea typeface="Arial"/>
                <a:cs typeface="Arial"/>
                <a:sym typeface="Arial"/>
              </a:rPr>
              <a:t>www.domain.com</a:t>
            </a:r>
            <a:endParaRPr/>
          </a:p>
        </p:txBody>
      </p:sp>
      <p:pic>
        <p:nvPicPr>
          <p:cNvPr id="165" name="Google Shape;165;p1" descr="DOG_Viabilitet2_G882.png"/>
          <p:cNvPicPr preferRelativeResize="0"/>
          <p:nvPr/>
        </p:nvPicPr>
        <p:blipFill rotWithShape="1">
          <a:blip r:embed="rId3">
            <a:alphaModFix/>
          </a:blip>
          <a:srcRect/>
          <a:stretch/>
        </p:blipFill>
        <p:spPr>
          <a:xfrm>
            <a:off x="2420937" y="28494037"/>
            <a:ext cx="5113337" cy="5175250"/>
          </a:xfrm>
          <a:prstGeom prst="rect">
            <a:avLst/>
          </a:prstGeom>
          <a:noFill/>
          <a:ln>
            <a:noFill/>
          </a:ln>
        </p:spPr>
      </p:pic>
      <p:sp>
        <p:nvSpPr>
          <p:cNvPr id="166" name="Google Shape;166;p1"/>
          <p:cNvSpPr txBox="1"/>
          <p:nvPr/>
        </p:nvSpPr>
        <p:spPr>
          <a:xfrm rot="5400000">
            <a:off x="19197637" y="32886650"/>
            <a:ext cx="3097212" cy="2519362"/>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6900"/>
              <a:buFont typeface="Arial"/>
              <a:buNone/>
            </a:pPr>
            <a:r>
              <a:rPr lang="en-US" sz="6900" b="0" i="0" u="none">
                <a:solidFill>
                  <a:schemeClr val="dk1"/>
                </a:solidFill>
                <a:latin typeface="Arial"/>
                <a:ea typeface="Arial"/>
                <a:cs typeface="Arial"/>
                <a:sym typeface="Arial"/>
              </a:rPr>
              <a:t>Photo</a:t>
            </a:r>
            <a:endParaRPr/>
          </a:p>
        </p:txBody>
      </p:sp>
      <p:pic>
        <p:nvPicPr>
          <p:cNvPr id="167" name="Google Shape;167;p1" descr="http://bioinfogp.cnb.csic.es/tools/venny/getPicture.php?labels=ctrl_x_5_x_85_x_K+_x_85_x_55_x_Tg_x_225_x_55_x_Tg+Im_x_320_x_85&amp;numbers=38_x_65_x_190_x_resultC1000_x_0_x_130_x_95_x_resultC0100_x_23_x_245_x_95_x_resultC0010_x_113_x_310_x_190_x_resultC0001_x_6_x_100_x_137_x_resultC1100_x_2_x_117_x_245_x_resultC1010_x_62_x_188_x_295_x_resultC1001_x_10_x_257_x_245_x_resultC0101_x_6_x_188_x_137_x_resultC0110_x_21_x_270_x_137_x_resultC0011_x_8_x_230_x_183_x_resultC0111_x_19_x_161_x_267_x_resultC1011_x_33_x_212_x_267_x_resultC1101_x_4_x_145_x_183_x_resultC1110_x_208_x_188_x_235_x_resultC1111"/>
          <p:cNvPicPr preferRelativeResize="0"/>
          <p:nvPr/>
        </p:nvPicPr>
        <p:blipFill rotWithShape="1">
          <a:blip r:embed="rId4">
            <a:alphaModFix/>
          </a:blip>
          <a:srcRect/>
          <a:stretch/>
        </p:blipFill>
        <p:spPr>
          <a:xfrm>
            <a:off x="14590712" y="15963900"/>
            <a:ext cx="4622800" cy="4622800"/>
          </a:xfrm>
          <a:prstGeom prst="rect">
            <a:avLst/>
          </a:prstGeom>
          <a:noFill/>
          <a:ln w="9525" cap="flat" cmpd="sng">
            <a:solidFill>
              <a:schemeClr val="dk1"/>
            </a:solidFill>
            <a:prstDash val="solid"/>
            <a:miter lim="800000"/>
            <a:headEnd type="none" w="sm" len="sm"/>
            <a:tailEnd type="none" w="sm" len="sm"/>
          </a:ln>
        </p:spPr>
      </p:pic>
      <p:pic>
        <p:nvPicPr>
          <p:cNvPr id="168" name="Google Shape;168;p1"/>
          <p:cNvPicPr preferRelativeResize="0"/>
          <p:nvPr/>
        </p:nvPicPr>
        <p:blipFill>
          <a:blip r:embed="rId5">
            <a:alphaModFix/>
          </a:blip>
          <a:stretch>
            <a:fillRect/>
          </a:stretch>
        </p:blipFill>
        <p:spPr>
          <a:xfrm>
            <a:off x="12725400" y="37287200"/>
            <a:ext cx="9534525" cy="2142776"/>
          </a:xfrm>
          <a:prstGeom prst="rect">
            <a:avLst/>
          </a:prstGeom>
          <a:noFill/>
          <a:ln>
            <a:noFill/>
          </a:ln>
        </p:spPr>
      </p:pic>
      <p:pic>
        <p:nvPicPr>
          <p:cNvPr id="169" name="Google Shape;169;p1"/>
          <p:cNvPicPr preferRelativeResize="0"/>
          <p:nvPr/>
        </p:nvPicPr>
        <p:blipFill>
          <a:blip r:embed="rId6">
            <a:alphaModFix/>
          </a:blip>
          <a:stretch>
            <a:fillRect/>
          </a:stretch>
        </p:blipFill>
        <p:spPr>
          <a:xfrm>
            <a:off x="15487650" y="1501776"/>
            <a:ext cx="6397626" cy="1437794"/>
          </a:xfrm>
          <a:prstGeom prst="rect">
            <a:avLst/>
          </a:prstGeom>
          <a:noFill/>
          <a:ln>
            <a:noFill/>
          </a:ln>
        </p:spPr>
      </p:pic>
      <p:sp>
        <p:nvSpPr>
          <p:cNvPr id="170" name="Google Shape;170;p1"/>
          <p:cNvSpPr txBox="1"/>
          <p:nvPr/>
        </p:nvSpPr>
        <p:spPr>
          <a:xfrm>
            <a:off x="374650" y="11711700"/>
            <a:ext cx="21564600" cy="1611300"/>
          </a:xfrm>
          <a:prstGeom prst="rect">
            <a:avLst/>
          </a:prstGeom>
          <a:solidFill>
            <a:srgbClr val="953735"/>
          </a:solidFill>
          <a:ln w="9525" cap="flat" cmpd="sng">
            <a:solidFill>
              <a:schemeClr val="dk1"/>
            </a:solidFill>
            <a:prstDash val="solid"/>
            <a:round/>
            <a:headEnd type="none" w="sm" len="sm"/>
            <a:tailEnd type="none" w="sm" len="sm"/>
          </a:ln>
        </p:spPr>
        <p:txBody>
          <a:bodyPr spcFirstLastPara="1" wrap="square" lIns="71125" tIns="35575" rIns="71125" bIns="35575" anchor="t" anchorCtr="0">
            <a:noAutofit/>
          </a:bodyPr>
          <a:lstStyle/>
          <a:p>
            <a:pPr marL="0" marR="0" lvl="0" indent="0" algn="l" rtl="0">
              <a:lnSpc>
                <a:spcPct val="100000"/>
              </a:lnSpc>
              <a:spcBef>
                <a:spcPts val="0"/>
              </a:spcBef>
              <a:spcAft>
                <a:spcPts val="0"/>
              </a:spcAft>
              <a:buNone/>
            </a:pPr>
            <a:endParaRPr sz="6400" b="0" i="0" u="none">
              <a:solidFill>
                <a:schemeClr val="dk1"/>
              </a:solidFill>
              <a:latin typeface="Arial"/>
              <a:ea typeface="Arial"/>
              <a:cs typeface="Arial"/>
              <a:sym typeface="Arial"/>
            </a:endParaRPr>
          </a:p>
        </p:txBody>
      </p:sp>
      <p:sp>
        <p:nvSpPr>
          <p:cNvPr id="171" name="Google Shape;171;p1"/>
          <p:cNvSpPr txBox="1"/>
          <p:nvPr/>
        </p:nvSpPr>
        <p:spPr>
          <a:xfrm>
            <a:off x="-3780625" y="766300"/>
            <a:ext cx="21564600" cy="666900"/>
          </a:xfrm>
          <a:prstGeom prst="rect">
            <a:avLst/>
          </a:prstGeom>
          <a:noFill/>
          <a:ln>
            <a:noFill/>
          </a:ln>
        </p:spPr>
        <p:txBody>
          <a:bodyPr spcFirstLastPara="1" wrap="square" lIns="84825" tIns="42400" rIns="84825" bIns="42400" anchor="t" anchorCtr="0">
            <a:noAutofit/>
          </a:bodyPr>
          <a:lstStyle/>
          <a:p>
            <a:pPr marL="0" marR="0" lvl="0" indent="0" algn="ctr" rtl="0">
              <a:lnSpc>
                <a:spcPct val="100000"/>
              </a:lnSpc>
              <a:spcBef>
                <a:spcPts val="0"/>
              </a:spcBef>
              <a:spcAft>
                <a:spcPts val="0"/>
              </a:spcAft>
              <a:buClr>
                <a:schemeClr val="lt1"/>
              </a:buClr>
              <a:buSzPts val="6000"/>
              <a:buFont typeface="Arial"/>
              <a:buNone/>
            </a:pPr>
            <a:r>
              <a:rPr lang="en-US" sz="6000">
                <a:solidFill>
                  <a:schemeClr val="lt1"/>
                </a:solidFill>
              </a:rPr>
              <a:t>Deadwood prediction using Autogluon</a:t>
            </a:r>
            <a:endParaRPr/>
          </a:p>
        </p:txBody>
      </p:sp>
      <p:pic>
        <p:nvPicPr>
          <p:cNvPr id="5" name="Grafik 4">
            <a:extLst>
              <a:ext uri="{FF2B5EF4-FFF2-40B4-BE49-F238E27FC236}">
                <a16:creationId xmlns:a16="http://schemas.microsoft.com/office/drawing/2014/main" id="{F29A0621-324A-E7AB-449F-D07213FA1B32}"/>
              </a:ext>
            </a:extLst>
          </p:cNvPr>
          <p:cNvPicPr>
            <a:picLocks noChangeAspect="1"/>
          </p:cNvPicPr>
          <p:nvPr/>
        </p:nvPicPr>
        <p:blipFill>
          <a:blip r:embed="rId7"/>
          <a:stretch>
            <a:fillRect/>
          </a:stretch>
        </p:blipFill>
        <p:spPr>
          <a:xfrm>
            <a:off x="947063" y="14204949"/>
            <a:ext cx="20650229" cy="12390138"/>
          </a:xfrm>
          <a:prstGeom prst="rect">
            <a:avLst/>
          </a:prstGeom>
        </p:spPr>
      </p:pic>
    </p:spTree>
  </p:cSld>
  <p:clrMapOvr>
    <a:masterClrMapping/>
  </p:clrMapOvr>
</p:sld>
</file>

<file path=ppt/theme/theme1.xml><?xml version="1.0" encoding="utf-8"?>
<a:theme xmlns:a="http://schemas.openxmlformats.org/drawingml/2006/main" name="1_Office-tema">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9_Office-tema">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10_Office-tema">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11_Office-tema">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ema">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tema">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tema">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Office-tema">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Office-tema">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6_Office-tema">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7_Office-tema">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8_Office-tema">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405</Words>
  <Application>Microsoft Macintosh PowerPoint</Application>
  <PresentationFormat>Benutzerdefiniert</PresentationFormat>
  <Paragraphs>32</Paragraphs>
  <Slides>1</Slides>
  <Notes>1</Notes>
  <HiddenSlides>0</HiddenSlides>
  <MMClips>0</MMClips>
  <ScaleCrop>false</ScaleCrop>
  <HeadingPairs>
    <vt:vector size="6" baseType="variant">
      <vt:variant>
        <vt:lpstr>Verwendete Schriftarten</vt:lpstr>
      </vt:variant>
      <vt:variant>
        <vt:i4>2</vt:i4>
      </vt:variant>
      <vt:variant>
        <vt:lpstr>Design</vt:lpstr>
      </vt:variant>
      <vt:variant>
        <vt:i4>12</vt:i4>
      </vt:variant>
      <vt:variant>
        <vt:lpstr>Folientitel</vt:lpstr>
      </vt:variant>
      <vt:variant>
        <vt:i4>1</vt:i4>
      </vt:variant>
    </vt:vector>
  </HeadingPairs>
  <TitlesOfParts>
    <vt:vector size="15" baseType="lpstr">
      <vt:lpstr>Arial</vt:lpstr>
      <vt:lpstr>Calibri</vt:lpstr>
      <vt:lpstr>1_Office-tema</vt:lpstr>
      <vt:lpstr>Office-tema</vt:lpstr>
      <vt:lpstr>2_Office-tema</vt:lpstr>
      <vt:lpstr>3_Office-tema</vt:lpstr>
      <vt:lpstr>4_Office-tema</vt:lpstr>
      <vt:lpstr>5_Office-tema</vt:lpstr>
      <vt:lpstr>6_Office-tema</vt:lpstr>
      <vt:lpstr>7_Office-tema</vt:lpstr>
      <vt:lpstr>8_Office-tema</vt:lpstr>
      <vt:lpstr>9_Office-tema</vt:lpstr>
      <vt:lpstr>10_Office-tema</vt:lpstr>
      <vt:lpstr>11_Office-tema</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Andreas Andersson</dc:creator>
  <cp:lastModifiedBy>Justus Noegel</cp:lastModifiedBy>
  <cp:revision>1</cp:revision>
  <dcterms:created xsi:type="dcterms:W3CDTF">2017-07-27T14:41:44Z</dcterms:created>
  <dcterms:modified xsi:type="dcterms:W3CDTF">2024-05-07T09:32:57Z</dcterms:modified>
</cp:coreProperties>
</file>