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95" autoAdjust="0"/>
  </p:normalViewPr>
  <p:slideViewPr>
    <p:cSldViewPr>
      <p:cViewPr varScale="1">
        <p:scale>
          <a:sx n="59" d="100"/>
          <a:sy n="59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D865F-4DA7-496A-B558-FDF6C651FCC3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5BBA1-08DB-4F34-B328-CBB9D26F43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22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Max aantal punten = 2x aantal minuten speeltijd (vooraf</a:t>
            </a:r>
            <a:r>
              <a:rPr lang="nl-NL" baseline="0" dirty="0" smtClean="0"/>
              <a:t> </a:t>
            </a:r>
            <a:r>
              <a:rPr lang="nl-NL" dirty="0" smtClean="0"/>
              <a:t>invullen in backend)</a:t>
            </a:r>
          </a:p>
          <a:p>
            <a:r>
              <a:rPr lang="nl-NL" dirty="0" smtClean="0"/>
              <a:t>Strafpunten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dmv</a:t>
            </a:r>
            <a:r>
              <a:rPr lang="nl-NL" baseline="0" dirty="0" smtClean="0"/>
              <a:t> iconen – onbeperkt per scene</a:t>
            </a:r>
          </a:p>
          <a:p>
            <a:r>
              <a:rPr lang="nl-NL" baseline="0" dirty="0" smtClean="0"/>
              <a:t>Bonuspunten </a:t>
            </a:r>
            <a:r>
              <a:rPr lang="nl-NL" baseline="0" dirty="0" err="1" smtClean="0"/>
              <a:t>dmv</a:t>
            </a:r>
            <a:r>
              <a:rPr lang="nl-NL" baseline="0" dirty="0" smtClean="0"/>
              <a:t> iconen – onbeperkt per scene</a:t>
            </a:r>
            <a:endParaRPr lang="nl-NL" dirty="0" smtClean="0"/>
          </a:p>
          <a:p>
            <a:r>
              <a:rPr lang="nl-NL" dirty="0" smtClean="0"/>
              <a:t>Spelvorm vooraf in te voeren in backend – live selecteren (een per scene)</a:t>
            </a:r>
          </a:p>
          <a:p>
            <a:r>
              <a:rPr lang="nl-NL" dirty="0" smtClean="0"/>
              <a:t>Suggesties vooraf (live tijdens warming up) in te voeren in backend – live selecteren (kan meerdere: lijstje)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5BBA1-08DB-4F34-B328-CBB9D26F43F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04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Max aantal punten = 2x aantal minuten speeltijd (vooraf</a:t>
            </a:r>
            <a:r>
              <a:rPr lang="nl-NL" baseline="0" dirty="0" smtClean="0"/>
              <a:t> </a:t>
            </a:r>
            <a:r>
              <a:rPr lang="nl-NL" dirty="0" smtClean="0"/>
              <a:t>invullen in backend)</a:t>
            </a:r>
          </a:p>
          <a:p>
            <a:r>
              <a:rPr lang="nl-NL" dirty="0" smtClean="0"/>
              <a:t>Strafpunten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dmv</a:t>
            </a:r>
            <a:r>
              <a:rPr lang="nl-NL" baseline="0" dirty="0" smtClean="0"/>
              <a:t> iconen – onbeperkt per scene</a:t>
            </a:r>
          </a:p>
          <a:p>
            <a:r>
              <a:rPr lang="nl-NL" baseline="0" dirty="0" smtClean="0"/>
              <a:t>Bonuspunten </a:t>
            </a:r>
            <a:r>
              <a:rPr lang="nl-NL" baseline="0" dirty="0" err="1" smtClean="0"/>
              <a:t>dmv</a:t>
            </a:r>
            <a:r>
              <a:rPr lang="nl-NL" baseline="0" dirty="0" smtClean="0"/>
              <a:t> iconen – onbeperkt per scene</a:t>
            </a:r>
            <a:endParaRPr lang="nl-NL" dirty="0" smtClean="0"/>
          </a:p>
          <a:p>
            <a:r>
              <a:rPr lang="nl-NL" dirty="0" smtClean="0"/>
              <a:t>Spelvorm vooraf in te voeren in backend – live selecteren (een per scene)</a:t>
            </a:r>
          </a:p>
          <a:p>
            <a:r>
              <a:rPr lang="nl-NL" dirty="0" smtClean="0"/>
              <a:t>Suggesties vooraf (live tijdens warming up) in te voeren in backend – live selecteren (kan meerdere: lijstje)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5BBA1-08DB-4F34-B328-CBB9D26F43F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07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9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18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4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8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15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6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36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91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7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4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79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E2AC-B871-4708-A64B-F518BADF9DD0}" type="datetimeFigureOut">
              <a:rPr lang="nl-NL" smtClean="0"/>
              <a:t>8-8-2014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47BD-4E8E-48B5-85E4-B88840DADC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26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6840252" y="548680"/>
            <a:ext cx="16201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Timer telt af van x minuten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043608" y="446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Nederland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652120" y="6652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België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611560" y="548680"/>
            <a:ext cx="1599681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Timer telt af van x minuten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5220071" y="551841"/>
            <a:ext cx="1449959" cy="143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PUNTEN:</a:t>
            </a:r>
          </a:p>
          <a:p>
            <a:pPr algn="ctr"/>
            <a:r>
              <a:rPr lang="nl-NL" sz="1600" dirty="0" smtClean="0"/>
              <a:t>2 per minuut gespeeld +bonuspunten –strafpunten</a:t>
            </a:r>
          </a:p>
        </p:txBody>
      </p:sp>
      <p:sp>
        <p:nvSpPr>
          <p:cNvPr id="11" name="Rechthoek 10"/>
          <p:cNvSpPr/>
          <p:nvPr/>
        </p:nvSpPr>
        <p:spPr>
          <a:xfrm>
            <a:off x="611560" y="3825044"/>
            <a:ext cx="7821942" cy="126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SUGGESTIE(s)</a:t>
            </a:r>
            <a:br>
              <a:rPr lang="nl-NL" dirty="0" smtClean="0"/>
            </a:br>
            <a:r>
              <a:rPr lang="nl-NL" dirty="0" smtClean="0"/>
              <a:t>(mogelijk lijstje)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599873" y="2852936"/>
            <a:ext cx="7821942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SPELVORM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596317" y="5229200"/>
            <a:ext cx="1647110" cy="143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STRAFPUNTEN binnen deze scene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5057762" y="5229200"/>
            <a:ext cx="1647110" cy="143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BONUSPUNTEN binnen deze scene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5220070" y="2186862"/>
            <a:ext cx="3222737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Punten/max aantal punten = %</a:t>
            </a:r>
          </a:p>
        </p:txBody>
      </p:sp>
      <p:sp>
        <p:nvSpPr>
          <p:cNvPr id="16" name="Rechthoek 15"/>
          <p:cNvSpPr/>
          <p:nvPr/>
        </p:nvSpPr>
        <p:spPr>
          <a:xfrm>
            <a:off x="599873" y="2186862"/>
            <a:ext cx="3222737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Punten/max aantal punten = %</a:t>
            </a:r>
          </a:p>
        </p:txBody>
      </p:sp>
      <p:sp>
        <p:nvSpPr>
          <p:cNvPr id="17" name="Rechthoek 16"/>
          <p:cNvSpPr/>
          <p:nvPr/>
        </p:nvSpPr>
        <p:spPr>
          <a:xfrm>
            <a:off x="2372651" y="551841"/>
            <a:ext cx="1449959" cy="143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PUNTEN:</a:t>
            </a:r>
          </a:p>
          <a:p>
            <a:pPr algn="ctr"/>
            <a:r>
              <a:rPr lang="nl-NL" sz="1600" dirty="0" smtClean="0"/>
              <a:t>2 per minuut gespeeld +bonuspunten –strafpunten</a:t>
            </a:r>
          </a:p>
        </p:txBody>
      </p:sp>
      <p:cxnSp>
        <p:nvCxnSpPr>
          <p:cNvPr id="19" name="Rechte verbindingslijn 18"/>
          <p:cNvCxnSpPr/>
          <p:nvPr/>
        </p:nvCxnSpPr>
        <p:spPr>
          <a:xfrm>
            <a:off x="0" y="27089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9144000" y="2411887"/>
            <a:ext cx="16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afscheiding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240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323528" y="188640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Speeltijd in minuten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948264" y="18864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 A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948264" y="177281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 C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948264" y="335699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 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6948264" y="414908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 F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948264" y="494116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 G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6948264" y="573325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 H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6948264" y="98072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 B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6948264" y="2564904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Straf D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8100392" y="18864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 A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8100392" y="177281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 C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8100392" y="335699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 E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8100392" y="414908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 F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8100392" y="494116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 G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8100392" y="573325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 H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8100392" y="98072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 B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8100392" y="2564904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Bonus D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323528" y="8367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323528" y="836712"/>
            <a:ext cx="23042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Spelvormen: lijst in te voeren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4788024" y="836712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Gebruikte spelvormen</a:t>
            </a:r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2987824" y="836712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actieve spelvorm</a:t>
            </a:r>
            <a:endParaRPr lang="nl-NL" dirty="0"/>
          </a:p>
        </p:txBody>
      </p:sp>
      <p:cxnSp>
        <p:nvCxnSpPr>
          <p:cNvPr id="26" name="Rechte verbindingslijn met pijl 25"/>
          <p:cNvCxnSpPr>
            <a:stCxn id="22" idx="3"/>
            <a:endCxn id="24" idx="1"/>
          </p:cNvCxnSpPr>
          <p:nvPr/>
        </p:nvCxnSpPr>
        <p:spPr>
          <a:xfrm>
            <a:off x="2627784" y="17008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24" idx="3"/>
            <a:endCxn id="23" idx="1"/>
          </p:cNvCxnSpPr>
          <p:nvPr/>
        </p:nvCxnSpPr>
        <p:spPr>
          <a:xfrm>
            <a:off x="4499992" y="17008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323528" y="28169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323528" y="2816932"/>
            <a:ext cx="23042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Suggesties: lijst in te voeren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4788024" y="2816932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Gebruikte suggesties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2987824" y="2816932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actieve suggestie(s)</a:t>
            </a:r>
            <a:endParaRPr lang="nl-NL" dirty="0"/>
          </a:p>
        </p:txBody>
      </p:sp>
      <p:cxnSp>
        <p:nvCxnSpPr>
          <p:cNvPr id="33" name="Rechte verbindingslijn met pijl 32"/>
          <p:cNvCxnSpPr>
            <a:stCxn id="30" idx="3"/>
            <a:endCxn id="32" idx="1"/>
          </p:cNvCxnSpPr>
          <p:nvPr/>
        </p:nvCxnSpPr>
        <p:spPr>
          <a:xfrm>
            <a:off x="2627784" y="36810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>
            <a:stCxn id="32" idx="3"/>
            <a:endCxn id="31" idx="1"/>
          </p:cNvCxnSpPr>
          <p:nvPr/>
        </p:nvCxnSpPr>
        <p:spPr>
          <a:xfrm>
            <a:off x="4499992" y="36810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20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244</Words>
  <Application>Microsoft Office PowerPoint</Application>
  <PresentationFormat>Diavoorstelling (4:3)</PresentationFormat>
  <Paragraphs>50</Paragraphs>
  <Slides>2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PowerPoint-presentatie</vt:lpstr>
    </vt:vector>
  </TitlesOfParts>
  <Company>Nederlandse Hartstichting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Victor Romijn</dc:creator>
  <cp:lastModifiedBy>Victor Romijn</cp:lastModifiedBy>
  <cp:revision>3</cp:revision>
  <dcterms:created xsi:type="dcterms:W3CDTF">2014-08-08T12:24:14Z</dcterms:created>
  <dcterms:modified xsi:type="dcterms:W3CDTF">2014-08-08T12:47:08Z</dcterms:modified>
</cp:coreProperties>
</file>