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73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2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8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4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5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5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3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77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7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6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3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4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9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082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42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562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79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83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8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1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1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4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6574-732C-43DC-BA1E-6A1C1A24D06A}" type="datetimeFigureOut">
              <a:rPr lang="en-GB" smtClean="0"/>
              <a:t>08/03/2015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Focra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Ming Sheng 2110022T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0" y="4808220"/>
            <a:ext cx="1209335" cy="120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40" y="4808220"/>
            <a:ext cx="1209335" cy="1203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260" y="443888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Focra DB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02433" y="4438888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Crawler DB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7" y="1734670"/>
            <a:ext cx="3171825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5840" y="1180672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Django Server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8" y="1171977"/>
            <a:ext cx="907225" cy="67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7" y="1959714"/>
            <a:ext cx="907225" cy="6795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6" y="2760312"/>
            <a:ext cx="907225" cy="6795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72" y="4622179"/>
            <a:ext cx="1408864" cy="9392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7" y="4540691"/>
            <a:ext cx="1408864" cy="9392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60" y="5254113"/>
            <a:ext cx="1408864" cy="9392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91" y="5374797"/>
            <a:ext cx="1408864" cy="9392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18975" y="4374477"/>
            <a:ext cx="26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Focras</a:t>
            </a:r>
            <a:r>
              <a:rPr lang="en-GB" dirty="0" smtClean="0"/>
              <a:t> (Focra Spider)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78" y="964964"/>
            <a:ext cx="3304107" cy="50472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25" y="4014073"/>
            <a:ext cx="567483" cy="46680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1403297" y="3439855"/>
            <a:ext cx="408880" cy="80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91685" y="3439855"/>
            <a:ext cx="361553" cy="80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01544" y="1550004"/>
            <a:ext cx="1455312" cy="65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4301544" y="2299486"/>
            <a:ext cx="1629913" cy="1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4301544" y="2884868"/>
            <a:ext cx="1629912" cy="21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90035" y="3388230"/>
            <a:ext cx="1386229" cy="9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721994" y="5253167"/>
            <a:ext cx="110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721994" y="5481006"/>
            <a:ext cx="110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92" y="5135025"/>
            <a:ext cx="714160" cy="7141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01" y="4340445"/>
            <a:ext cx="567483" cy="4668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68" y="3317418"/>
            <a:ext cx="567483" cy="46680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280" y="3567581"/>
            <a:ext cx="567483" cy="46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60" y="2575738"/>
            <a:ext cx="567483" cy="46680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252734" y="595632"/>
            <a:ext cx="25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Unprocessed Forum Data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868992" y="3784219"/>
            <a:ext cx="540912" cy="65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127055" y="4034382"/>
            <a:ext cx="431687" cy="56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700011" y="3567581"/>
            <a:ext cx="335584" cy="67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24259" y="3567581"/>
            <a:ext cx="348202" cy="75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295887" y="1398928"/>
            <a:ext cx="1092222" cy="50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5353" y="302485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Overall Architecture</a:t>
            </a:r>
            <a:endParaRPr lang="en-GB" b="1" u="sng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364843" y="2566766"/>
            <a:ext cx="1566613" cy="1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95887" y="3070318"/>
            <a:ext cx="1517760" cy="2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805041" y="3515956"/>
            <a:ext cx="1281448" cy="9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6220" y="450761"/>
            <a:ext cx="2823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HTML Pre-processing</a:t>
            </a:r>
          </a:p>
          <a:p>
            <a:pPr marL="342900" indent="-342900">
              <a:buAutoNum type="arabicPeriod"/>
            </a:pPr>
            <a:r>
              <a:rPr lang="en-GB" dirty="0" smtClean="0"/>
              <a:t>Generating </a:t>
            </a:r>
            <a:r>
              <a:rPr lang="en-GB" dirty="0" err="1" smtClean="0"/>
              <a:t>Tempalate</a:t>
            </a:r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1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8" y="1103220"/>
            <a:ext cx="2318198" cy="153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Fetch URL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97213" y="1103219"/>
            <a:ext cx="2318198" cy="153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Creating </a:t>
            </a:r>
            <a:br>
              <a:rPr lang="en-GB" dirty="0" smtClean="0"/>
            </a:br>
            <a:r>
              <a:rPr lang="en-GB" dirty="0" smtClean="0"/>
              <a:t>Template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98170" y="1103219"/>
            <a:ext cx="2318198" cy="153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Crawler Name</a:t>
            </a:r>
            <a:br>
              <a:rPr lang="en-GB" dirty="0" smtClean="0"/>
            </a:br>
            <a:r>
              <a:rPr lang="en-GB" dirty="0" smtClean="0"/>
              <a:t>Pagination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2833351" y="1682769"/>
            <a:ext cx="1604662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7474611" y="1689206"/>
            <a:ext cx="1812131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33672" y="73388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70276" y="72516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2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271233" y="73388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0609" y="2897747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Get Response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60608" y="3689902"/>
            <a:ext cx="2318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Process Response</a:t>
            </a:r>
          </a:p>
          <a:p>
            <a:endParaRPr lang="en-GB" dirty="0"/>
          </a:p>
          <a:p>
            <a:r>
              <a:rPr lang="en-GB" dirty="0" smtClean="0"/>
              <a:t>(Remove unwanted link, effects, blocking scripts etc.)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797214" y="2897747"/>
            <a:ext cx="231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 Key in Fields Columns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797215" y="3689902"/>
            <a:ext cx="246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 Select Field Data (Aided by Algorithms)</a:t>
            </a:r>
          </a:p>
          <a:p>
            <a:r>
              <a:rPr lang="en-GB" dirty="0" smtClean="0"/>
              <a:t>(Previewing of Data)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9498170" y="2897746"/>
            <a:ext cx="23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 Crawler Name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498169" y="3689902"/>
            <a:ext cx="231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Pagination </a:t>
            </a:r>
          </a:p>
          <a:p>
            <a:r>
              <a:rPr lang="en-GB" dirty="0" smtClean="0"/>
              <a:t>(Finding the ‘Next’)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325080" y="224859"/>
            <a:ext cx="126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Front – End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134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01" y="977458"/>
            <a:ext cx="1408864" cy="939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86" y="895970"/>
            <a:ext cx="1408864" cy="939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89" y="1609392"/>
            <a:ext cx="1408864" cy="939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20" y="1730076"/>
            <a:ext cx="1408864" cy="939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9104" y="729756"/>
            <a:ext cx="26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Focras</a:t>
            </a:r>
            <a:r>
              <a:rPr lang="en-GB" dirty="0" smtClean="0"/>
              <a:t> (Focra Spider)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21" y="1490304"/>
            <a:ext cx="714160" cy="7141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56400" y="3882046"/>
            <a:ext cx="3128450" cy="185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Load Crawler</a:t>
            </a:r>
          </a:p>
          <a:p>
            <a:pPr algn="ctr"/>
            <a:r>
              <a:rPr lang="en-GB" dirty="0" smtClean="0"/>
              <a:t>Template</a:t>
            </a:r>
          </a:p>
          <a:p>
            <a:pPr algn="ctr"/>
            <a:r>
              <a:rPr lang="en-GB" dirty="0" smtClean="0"/>
              <a:t>And Settings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394396" y="2768958"/>
            <a:ext cx="0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9321" y="2768958"/>
            <a:ext cx="0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42" y="688867"/>
            <a:ext cx="2143125" cy="2133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76999" y="284394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Crawler DB</a:t>
            </a:r>
            <a:endParaRPr lang="en-GB" dirty="0"/>
          </a:p>
        </p:txBody>
      </p:sp>
      <p:sp>
        <p:nvSpPr>
          <p:cNvPr id="22" name="Right Arrow 21"/>
          <p:cNvSpPr/>
          <p:nvPr/>
        </p:nvSpPr>
        <p:spPr>
          <a:xfrm>
            <a:off x="5467959" y="1166258"/>
            <a:ext cx="1313645" cy="1127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177307" y="18884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Back-End</a:t>
            </a:r>
            <a:endParaRPr lang="en-GB" b="1" u="sn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41" y="3404163"/>
            <a:ext cx="2143125" cy="2133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90763" y="553776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Focra DB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2353" y="2669318"/>
            <a:ext cx="2461332" cy="109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84850" y="2875590"/>
            <a:ext cx="2291036" cy="10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33019" y="400533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5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98690" y="270455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Chain Crawlers</a:t>
            </a:r>
            <a:endParaRPr lang="en-GB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10" y="678565"/>
            <a:ext cx="1998322" cy="164378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34862" y="2343953"/>
            <a:ext cx="7000708" cy="892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484798" y="2464084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182316" y="252411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7677072" y="2464084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045" y="2144796"/>
            <a:ext cx="928928" cy="3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27239" y="2144796"/>
            <a:ext cx="0" cy="3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48144" y="1948929"/>
            <a:ext cx="928928" cy="4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4971" y="246408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Level 1</a:t>
            </a:r>
          </a:p>
          <a:p>
            <a:pPr algn="ctr"/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1391967" y="3554517"/>
            <a:ext cx="7880822" cy="892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596982" y="365757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2949262" y="365757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8" name="Oval 47"/>
          <p:cNvSpPr/>
          <p:nvPr/>
        </p:nvSpPr>
        <p:spPr>
          <a:xfrm>
            <a:off x="4480198" y="365757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5711178" y="3668307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7057620" y="3629669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8211323" y="3629669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150772" y="3286234"/>
            <a:ext cx="270457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65172" y="3362434"/>
            <a:ext cx="180304" cy="2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118747" y="3346265"/>
            <a:ext cx="185698" cy="28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08372" y="3360218"/>
            <a:ext cx="134622" cy="26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69743" y="3286234"/>
            <a:ext cx="143760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37750" y="3303476"/>
            <a:ext cx="185696" cy="20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449559" y="3627282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Level 2</a:t>
            </a:r>
          </a:p>
          <a:p>
            <a:pPr algn="ctr"/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0361055" y="2349276"/>
            <a:ext cx="124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Topics (</a:t>
            </a:r>
            <a:r>
              <a:rPr lang="en-GB" sz="1200" b="1" dirty="0" err="1" smtClean="0"/>
              <a:t>e.g</a:t>
            </a:r>
            <a:r>
              <a:rPr lang="en-GB" sz="1200" b="1" dirty="0" smtClean="0"/>
              <a:t> general, money, relationship</a:t>
            </a:r>
            <a:endParaRPr lang="en-GB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448558" y="3627281"/>
            <a:ext cx="124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Threads (my money not </a:t>
            </a:r>
            <a:r>
              <a:rPr lang="en-GB" sz="1200" b="1" dirty="0" err="1" smtClean="0"/>
              <a:t>enf</a:t>
            </a:r>
            <a:r>
              <a:rPr lang="en-GB" sz="1200" b="1" dirty="0" smtClean="0"/>
              <a:t>!! etc.)</a:t>
            </a:r>
            <a:endParaRPr lang="en-GB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479082" y="5505451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 level</a:t>
            </a:r>
          </a:p>
          <a:p>
            <a:pPr algn="ctr"/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63" name="Down Arrow 62"/>
          <p:cNvSpPr/>
          <p:nvPr/>
        </p:nvSpPr>
        <p:spPr>
          <a:xfrm>
            <a:off x="9708399" y="4447456"/>
            <a:ext cx="324243" cy="472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9685789" y="51361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5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145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</vt:lpstr>
      <vt:lpstr>Focra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Focra</dc:title>
  <dc:creator>Jayden Tan Ming Sheng</dc:creator>
  <cp:lastModifiedBy>Jayden Tan Ming Sheng</cp:lastModifiedBy>
  <cp:revision>21</cp:revision>
  <dcterms:created xsi:type="dcterms:W3CDTF">2015-03-06T07:12:23Z</dcterms:created>
  <dcterms:modified xsi:type="dcterms:W3CDTF">2015-03-08T10:13:24Z</dcterms:modified>
</cp:coreProperties>
</file>