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onolabs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impor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scraping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Focra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 – tan ming sheng (2110022T)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…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Customised</a:t>
            </a:r>
            <a:r>
              <a:rPr lang="en-US" dirty="0" smtClean="0"/>
              <a:t>, Efficient and Dynamic Forum Crawler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Able to crawl many different kinds of forums/websites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Pre-process the data and store it into database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A dashboard for the crawler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Understand content and structure of forum site, decide traversal paths among pages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 ‘Modern’ Crawlers in the Market (just to name a few)..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Import.io - </a:t>
            </a:r>
            <a:r>
              <a:rPr lang="en-US" dirty="0">
                <a:hlinkClick r:id="rId2"/>
              </a:rPr>
              <a:t>https://import.io/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Kimonolabs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https://www.kimonolabs.com/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ScrapingHub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http://scrapinghub.com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r>
              <a:rPr lang="en-US" dirty="0" smtClean="0"/>
              <a:t>(from the creators </a:t>
            </a:r>
            <a:r>
              <a:rPr lang="en-US" dirty="0" smtClean="0"/>
              <a:t>of </a:t>
            </a:r>
            <a:r>
              <a:rPr lang="en-US" dirty="0"/>
              <a:t>S</a:t>
            </a:r>
            <a:r>
              <a:rPr lang="en-US" dirty="0" smtClean="0"/>
              <a:t>crapy)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53" y="4336944"/>
            <a:ext cx="1286054" cy="1305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4632259"/>
            <a:ext cx="1324160" cy="7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28" y="4555401"/>
            <a:ext cx="2752811" cy="8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1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Focra </a:t>
            </a:r>
            <a:r>
              <a:rPr lang="en-US" dirty="0" smtClean="0"/>
              <a:t>(Forum </a:t>
            </a:r>
            <a:r>
              <a:rPr lang="en-US" dirty="0" smtClean="0"/>
              <a:t>Crawler)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Web Based Forum Crawler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GB" dirty="0" smtClean="0"/>
              <a:t>Customisable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Dynamic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Selective Data</a:t>
            </a:r>
          </a:p>
        </p:txBody>
      </p:sp>
    </p:spTree>
    <p:extLst>
      <p:ext uri="{BB962C8B-B14F-4D97-AF65-F5344CB8AC3E}">
        <p14:creationId xmlns:p14="http://schemas.microsoft.com/office/powerpoint/2010/main" val="42899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8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22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Django </a:t>
            </a:r>
            <a:r>
              <a:rPr lang="en-US" dirty="0"/>
              <a:t>1.7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Scrapy </a:t>
            </a:r>
            <a:r>
              <a:rPr lang="en-US" dirty="0" smtClean="0"/>
              <a:t>0.24.4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MongoDB </a:t>
            </a:r>
            <a:r>
              <a:rPr lang="en-US" dirty="0" smtClean="0"/>
              <a:t>2.6.5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GitHub: https</a:t>
            </a:r>
            <a:r>
              <a:rPr lang="en-GB" dirty="0"/>
              <a:t>://github.com/mingsheng36/Focra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19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139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Focra </vt:lpstr>
      <vt:lpstr>Project Aims</vt:lpstr>
      <vt:lpstr>Related Works</vt:lpstr>
      <vt:lpstr>Focra (Forum Crawler)</vt:lpstr>
      <vt:lpstr>Features</vt:lpstr>
      <vt:lpstr>Design Architecture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Focra</dc:title>
  <dc:creator>Jayden Tan Ming Sheng</dc:creator>
  <cp:lastModifiedBy>Jayden Tan Ming Sheng</cp:lastModifiedBy>
  <cp:revision>39</cp:revision>
  <dcterms:created xsi:type="dcterms:W3CDTF">2014-12-04T13:14:14Z</dcterms:created>
  <dcterms:modified xsi:type="dcterms:W3CDTF">2014-12-09T15:50:53Z</dcterms:modified>
</cp:coreProperties>
</file>