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2" r:id="rId5"/>
    <p:sldId id="280" r:id="rId6"/>
    <p:sldId id="262" r:id="rId7"/>
    <p:sldId id="274" r:id="rId8"/>
    <p:sldId id="270" r:id="rId9"/>
    <p:sldId id="273" r:id="rId10"/>
    <p:sldId id="275" r:id="rId11"/>
    <p:sldId id="276" r:id="rId12"/>
    <p:sldId id="277" r:id="rId13"/>
    <p:sldId id="279" r:id="rId14"/>
    <p:sldId id="278" r:id="rId15"/>
    <p:sldId id="26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DA4D8-C0D7-4A9C-985F-0EA4F7D7EFF4}" v="23" dt="2025-03-27T19:20:1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98" y="2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arma" userId="4014995f1df49f5c" providerId="LiveId" clId="{F6FDA4D8-C0D7-4A9C-985F-0EA4F7D7EFF4}"/>
    <pc:docChg chg="undo custSel addSld delSld modSld sldOrd">
      <pc:chgData name="Aditya Varma" userId="4014995f1df49f5c" providerId="LiveId" clId="{F6FDA4D8-C0D7-4A9C-985F-0EA4F7D7EFF4}" dt="2025-03-27T19:33:29.878" v="441" actId="1076"/>
      <pc:docMkLst>
        <pc:docMk/>
      </pc:docMkLst>
      <pc:sldChg chg="modSp mod">
        <pc:chgData name="Aditya Varma" userId="4014995f1df49f5c" providerId="LiveId" clId="{F6FDA4D8-C0D7-4A9C-985F-0EA4F7D7EFF4}" dt="2025-03-27T18:41:20.721" v="191" actId="20577"/>
        <pc:sldMkLst>
          <pc:docMk/>
          <pc:sldMk cId="0" sldId="257"/>
        </pc:sldMkLst>
        <pc:spChg chg="mod">
          <ac:chgData name="Aditya Varma" userId="4014995f1df49f5c" providerId="LiveId" clId="{F6FDA4D8-C0D7-4A9C-985F-0EA4F7D7EFF4}" dt="2025-03-27T18:41:20.721" v="191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Aditya Varma" userId="4014995f1df49f5c" providerId="LiveId" clId="{F6FDA4D8-C0D7-4A9C-985F-0EA4F7D7EFF4}" dt="2025-03-27T19:12:52.390" v="361" actId="1076"/>
        <pc:sldMkLst>
          <pc:docMk/>
          <pc:sldMk cId="0" sldId="267"/>
        </pc:sldMkLst>
        <pc:picChg chg="add mod">
          <ac:chgData name="Aditya Varma" userId="4014995f1df49f5c" providerId="LiveId" clId="{F6FDA4D8-C0D7-4A9C-985F-0EA4F7D7EFF4}" dt="2025-03-27T19:12:52.390" v="361" actId="1076"/>
          <ac:picMkLst>
            <pc:docMk/>
            <pc:sldMk cId="0" sldId="267"/>
            <ac:picMk id="4" creationId="{4626F3A2-DDC7-E15D-7AB3-6E87E67D7225}"/>
          </ac:picMkLst>
        </pc:picChg>
        <pc:picChg chg="del">
          <ac:chgData name="Aditya Varma" userId="4014995f1df49f5c" providerId="LiveId" clId="{F6FDA4D8-C0D7-4A9C-985F-0EA4F7D7EFF4}" dt="2025-03-27T19:08:23.372" v="345" actId="478"/>
          <ac:picMkLst>
            <pc:docMk/>
            <pc:sldMk cId="0" sldId="267"/>
            <ac:picMk id="7" creationId="{4DAF9FEB-42A8-EB15-68E4-4D8EB2E412CD}"/>
          </ac:picMkLst>
        </pc:picChg>
        <pc:picChg chg="del">
          <ac:chgData name="Aditya Varma" userId="4014995f1df49f5c" providerId="LiveId" clId="{F6FDA4D8-C0D7-4A9C-985F-0EA4F7D7EFF4}" dt="2025-03-27T19:08:21.462" v="344" actId="478"/>
          <ac:picMkLst>
            <pc:docMk/>
            <pc:sldMk cId="0" sldId="267"/>
            <ac:picMk id="9" creationId="{DFCD9A69-58F2-ED99-6DD1-94D2F5A79DC1}"/>
          </ac:picMkLst>
        </pc:picChg>
      </pc:sldChg>
      <pc:sldChg chg="del">
        <pc:chgData name="Aditya Varma" userId="4014995f1df49f5c" providerId="LiveId" clId="{F6FDA4D8-C0D7-4A9C-985F-0EA4F7D7EFF4}" dt="2025-03-27T18:38:49.513" v="146" actId="2696"/>
        <pc:sldMkLst>
          <pc:docMk/>
          <pc:sldMk cId="0" sldId="269"/>
        </pc:sldMkLst>
      </pc:sldChg>
      <pc:sldChg chg="ord">
        <pc:chgData name="Aditya Varma" userId="4014995f1df49f5c" providerId="LiveId" clId="{F6FDA4D8-C0D7-4A9C-985F-0EA4F7D7EFF4}" dt="2025-03-27T18:32:04.801" v="42"/>
        <pc:sldMkLst>
          <pc:docMk/>
          <pc:sldMk cId="0" sldId="270"/>
        </pc:sldMkLst>
      </pc:sldChg>
      <pc:sldChg chg="addSp delSp modSp mod">
        <pc:chgData name="Aditya Varma" userId="4014995f1df49f5c" providerId="LiveId" clId="{F6FDA4D8-C0D7-4A9C-985F-0EA4F7D7EFF4}" dt="2025-03-27T18:32:24.018" v="74" actId="20577"/>
        <pc:sldMkLst>
          <pc:docMk/>
          <pc:sldMk cId="3297951059" sldId="273"/>
        </pc:sldMkLst>
        <pc:spChg chg="mod">
          <ac:chgData name="Aditya Varma" userId="4014995f1df49f5c" providerId="LiveId" clId="{F6FDA4D8-C0D7-4A9C-985F-0EA4F7D7EFF4}" dt="2025-03-27T18:32:24.018" v="74" actId="20577"/>
          <ac:spMkLst>
            <pc:docMk/>
            <pc:sldMk cId="3297951059" sldId="273"/>
            <ac:spMk id="2" creationId="{780A21AE-BE83-534A-DD4C-68BD7CD1C503}"/>
          </ac:spMkLst>
        </pc:spChg>
        <pc:picChg chg="del">
          <ac:chgData name="Aditya Varma" userId="4014995f1df49f5c" providerId="LiveId" clId="{F6FDA4D8-C0D7-4A9C-985F-0EA4F7D7EFF4}" dt="2025-03-27T18:29:34.453" v="25" actId="478"/>
          <ac:picMkLst>
            <pc:docMk/>
            <pc:sldMk cId="3297951059" sldId="273"/>
            <ac:picMk id="4" creationId="{2C45086B-39E0-C48F-173C-7D5350EFA3EE}"/>
          </ac:picMkLst>
        </pc:picChg>
        <pc:picChg chg="add mod">
          <ac:chgData name="Aditya Varma" userId="4014995f1df49f5c" providerId="LiveId" clId="{F6FDA4D8-C0D7-4A9C-985F-0EA4F7D7EFF4}" dt="2025-03-27T18:30:37.175" v="34" actId="1076"/>
          <ac:picMkLst>
            <pc:docMk/>
            <pc:sldMk cId="3297951059" sldId="273"/>
            <ac:picMk id="5" creationId="{72CE5A14-8789-4BB9-3532-7D589631FC65}"/>
          </ac:picMkLst>
        </pc:picChg>
      </pc:sldChg>
      <pc:sldChg chg="modSp add mod ord">
        <pc:chgData name="Aditya Varma" userId="4014995f1df49f5c" providerId="LiveId" clId="{F6FDA4D8-C0D7-4A9C-985F-0EA4F7D7EFF4}" dt="2025-03-27T18:40:52.488" v="188" actId="20577"/>
        <pc:sldMkLst>
          <pc:docMk/>
          <pc:sldMk cId="4109058537" sldId="274"/>
        </pc:sldMkLst>
        <pc:spChg chg="mod">
          <ac:chgData name="Aditya Varma" userId="4014995f1df49f5c" providerId="LiveId" clId="{F6FDA4D8-C0D7-4A9C-985F-0EA4F7D7EFF4}" dt="2025-03-27T18:40:52.488" v="188" actId="20577"/>
          <ac:spMkLst>
            <pc:docMk/>
            <pc:sldMk cId="4109058537" sldId="274"/>
            <ac:spMk id="2" creationId="{97D06305-D51C-3DDD-F676-DBDFE9CDC8B3}"/>
          </ac:spMkLst>
        </pc:spChg>
      </pc:sldChg>
      <pc:sldChg chg="addSp delSp modSp add mod">
        <pc:chgData name="Aditya Varma" userId="4014995f1df49f5c" providerId="LiveId" clId="{F6FDA4D8-C0D7-4A9C-985F-0EA4F7D7EFF4}" dt="2025-03-27T18:34:01.638" v="105" actId="1076"/>
        <pc:sldMkLst>
          <pc:docMk/>
          <pc:sldMk cId="1196011167" sldId="275"/>
        </pc:sldMkLst>
        <pc:spChg chg="mod">
          <ac:chgData name="Aditya Varma" userId="4014995f1df49f5c" providerId="LiveId" clId="{F6FDA4D8-C0D7-4A9C-985F-0EA4F7D7EFF4}" dt="2025-03-27T18:32:42.537" v="94" actId="20577"/>
          <ac:spMkLst>
            <pc:docMk/>
            <pc:sldMk cId="1196011167" sldId="275"/>
            <ac:spMk id="2" creationId="{B11EA3FB-96E8-FF7D-CA19-A7D81D0F549C}"/>
          </ac:spMkLst>
        </pc:spChg>
        <pc:picChg chg="add mod">
          <ac:chgData name="Aditya Varma" userId="4014995f1df49f5c" providerId="LiveId" clId="{F6FDA4D8-C0D7-4A9C-985F-0EA4F7D7EFF4}" dt="2025-03-27T18:34:01.638" v="105" actId="1076"/>
          <ac:picMkLst>
            <pc:docMk/>
            <pc:sldMk cId="1196011167" sldId="275"/>
            <ac:picMk id="4" creationId="{399E10C3-2FB0-7791-E657-E2F3D1C32AD2}"/>
          </ac:picMkLst>
        </pc:picChg>
        <pc:picChg chg="del">
          <ac:chgData name="Aditya Varma" userId="4014995f1df49f5c" providerId="LiveId" clId="{F6FDA4D8-C0D7-4A9C-985F-0EA4F7D7EFF4}" dt="2025-03-27T18:33:05.554" v="95" actId="478"/>
          <ac:picMkLst>
            <pc:docMk/>
            <pc:sldMk cId="1196011167" sldId="275"/>
            <ac:picMk id="5" creationId="{0E0E69D5-977B-4243-6DBF-7E12791E3940}"/>
          </ac:picMkLst>
        </pc:picChg>
      </pc:sldChg>
      <pc:sldChg chg="addSp delSp modSp add mod">
        <pc:chgData name="Aditya Varma" userId="4014995f1df49f5c" providerId="LiveId" clId="{F6FDA4D8-C0D7-4A9C-985F-0EA4F7D7EFF4}" dt="2025-03-27T18:34:35.947" v="112" actId="1076"/>
        <pc:sldMkLst>
          <pc:docMk/>
          <pc:sldMk cId="1799442586" sldId="276"/>
        </pc:sldMkLst>
        <pc:picChg chg="del">
          <ac:chgData name="Aditya Varma" userId="4014995f1df49f5c" providerId="LiveId" clId="{F6FDA4D8-C0D7-4A9C-985F-0EA4F7D7EFF4}" dt="2025-03-27T18:34:26.702" v="107" actId="478"/>
          <ac:picMkLst>
            <pc:docMk/>
            <pc:sldMk cId="1799442586" sldId="276"/>
            <ac:picMk id="4" creationId="{2250C686-992A-7CD8-8429-361FA6BB5BEA}"/>
          </ac:picMkLst>
        </pc:picChg>
        <pc:picChg chg="add mod">
          <ac:chgData name="Aditya Varma" userId="4014995f1df49f5c" providerId="LiveId" clId="{F6FDA4D8-C0D7-4A9C-985F-0EA4F7D7EFF4}" dt="2025-03-27T18:34:35.947" v="112" actId="1076"/>
          <ac:picMkLst>
            <pc:docMk/>
            <pc:sldMk cId="1799442586" sldId="276"/>
            <ac:picMk id="5" creationId="{75ECC1C7-37D3-FA9D-FC66-AE9400B726E9}"/>
          </ac:picMkLst>
        </pc:picChg>
      </pc:sldChg>
      <pc:sldChg chg="addSp delSp modSp add mod">
        <pc:chgData name="Aditya Varma" userId="4014995f1df49f5c" providerId="LiveId" clId="{F6FDA4D8-C0D7-4A9C-985F-0EA4F7D7EFF4}" dt="2025-03-27T18:35:33.838" v="124" actId="1076"/>
        <pc:sldMkLst>
          <pc:docMk/>
          <pc:sldMk cId="69829307" sldId="277"/>
        </pc:sldMkLst>
        <pc:picChg chg="add mod">
          <ac:chgData name="Aditya Varma" userId="4014995f1df49f5c" providerId="LiveId" clId="{F6FDA4D8-C0D7-4A9C-985F-0EA4F7D7EFF4}" dt="2025-03-27T18:35:33.838" v="124" actId="1076"/>
          <ac:picMkLst>
            <pc:docMk/>
            <pc:sldMk cId="69829307" sldId="277"/>
            <ac:picMk id="4" creationId="{0CF509E6-9054-C91D-E8D1-D0447DBAC691}"/>
          </ac:picMkLst>
        </pc:picChg>
        <pc:picChg chg="del">
          <ac:chgData name="Aditya Varma" userId="4014995f1df49f5c" providerId="LiveId" clId="{F6FDA4D8-C0D7-4A9C-985F-0EA4F7D7EFF4}" dt="2025-03-27T18:34:59.835" v="114" actId="478"/>
          <ac:picMkLst>
            <pc:docMk/>
            <pc:sldMk cId="69829307" sldId="277"/>
            <ac:picMk id="5" creationId="{6B427BBB-7B8C-D949-A57A-5D5259A3FE86}"/>
          </ac:picMkLst>
        </pc:picChg>
      </pc:sldChg>
      <pc:sldChg chg="addSp delSp modSp add mod">
        <pc:chgData name="Aditya Varma" userId="4014995f1df49f5c" providerId="LiveId" clId="{F6FDA4D8-C0D7-4A9C-985F-0EA4F7D7EFF4}" dt="2025-03-27T18:36:37.195" v="136" actId="1076"/>
        <pc:sldMkLst>
          <pc:docMk/>
          <pc:sldMk cId="2422579617" sldId="278"/>
        </pc:sldMkLst>
        <pc:picChg chg="del">
          <ac:chgData name="Aditya Varma" userId="4014995f1df49f5c" providerId="LiveId" clId="{F6FDA4D8-C0D7-4A9C-985F-0EA4F7D7EFF4}" dt="2025-03-27T18:36:06.376" v="126" actId="478"/>
          <ac:picMkLst>
            <pc:docMk/>
            <pc:sldMk cId="2422579617" sldId="278"/>
            <ac:picMk id="4" creationId="{6B6CCA81-37B8-0735-B4DB-54BE9661A405}"/>
          </ac:picMkLst>
        </pc:picChg>
        <pc:picChg chg="add mod">
          <ac:chgData name="Aditya Varma" userId="4014995f1df49f5c" providerId="LiveId" clId="{F6FDA4D8-C0D7-4A9C-985F-0EA4F7D7EFF4}" dt="2025-03-27T18:36:37.195" v="136" actId="1076"/>
          <ac:picMkLst>
            <pc:docMk/>
            <pc:sldMk cId="2422579617" sldId="278"/>
            <ac:picMk id="5" creationId="{8EA11EDB-B110-146A-71C1-9DADC96D6937}"/>
          </ac:picMkLst>
        </pc:picChg>
      </pc:sldChg>
      <pc:sldChg chg="addSp delSp modSp add mod">
        <pc:chgData name="Aditya Varma" userId="4014995f1df49f5c" providerId="LiveId" clId="{F6FDA4D8-C0D7-4A9C-985F-0EA4F7D7EFF4}" dt="2025-03-27T18:38:36.762" v="145" actId="1076"/>
        <pc:sldMkLst>
          <pc:docMk/>
          <pc:sldMk cId="2101112917" sldId="279"/>
        </pc:sldMkLst>
        <pc:picChg chg="add del">
          <ac:chgData name="Aditya Varma" userId="4014995f1df49f5c" providerId="LiveId" clId="{F6FDA4D8-C0D7-4A9C-985F-0EA4F7D7EFF4}" dt="2025-03-27T18:38:25.252" v="140" actId="478"/>
          <ac:picMkLst>
            <pc:docMk/>
            <pc:sldMk cId="2101112917" sldId="279"/>
            <ac:picMk id="3" creationId="{9C9058FE-5C85-FD0B-8812-2C6F984AF898}"/>
          </ac:picMkLst>
        </pc:picChg>
        <pc:picChg chg="del">
          <ac:chgData name="Aditya Varma" userId="4014995f1df49f5c" providerId="LiveId" clId="{F6FDA4D8-C0D7-4A9C-985F-0EA4F7D7EFF4}" dt="2025-03-27T18:36:48.723" v="138" actId="478"/>
          <ac:picMkLst>
            <pc:docMk/>
            <pc:sldMk cId="2101112917" sldId="279"/>
            <ac:picMk id="4" creationId="{D2AED489-5AE0-3F3E-A3A8-FB37CC53F003}"/>
          </ac:picMkLst>
        </pc:picChg>
        <pc:picChg chg="add mod">
          <ac:chgData name="Aditya Varma" userId="4014995f1df49f5c" providerId="LiveId" clId="{F6FDA4D8-C0D7-4A9C-985F-0EA4F7D7EFF4}" dt="2025-03-27T18:38:36.762" v="145" actId="1076"/>
          <ac:picMkLst>
            <pc:docMk/>
            <pc:sldMk cId="2101112917" sldId="279"/>
            <ac:picMk id="6" creationId="{E3C3E3E4-3CD8-1177-BA3E-424A5CD1AC9A}"/>
          </ac:picMkLst>
        </pc:picChg>
      </pc:sldChg>
      <pc:sldChg chg="addSp delSp modSp add mod">
        <pc:chgData name="Aditya Varma" userId="4014995f1df49f5c" providerId="LiveId" clId="{F6FDA4D8-C0D7-4A9C-985F-0EA4F7D7EFF4}" dt="2025-03-27T19:06:25.525" v="343" actId="20577"/>
        <pc:sldMkLst>
          <pc:docMk/>
          <pc:sldMk cId="1955786026" sldId="280"/>
        </pc:sldMkLst>
        <pc:spChg chg="add del mod">
          <ac:chgData name="Aditya Varma" userId="4014995f1df49f5c" providerId="LiveId" clId="{F6FDA4D8-C0D7-4A9C-985F-0EA4F7D7EFF4}" dt="2025-03-27T18:54:11.739" v="202"/>
          <ac:spMkLst>
            <pc:docMk/>
            <pc:sldMk cId="1955786026" sldId="280"/>
            <ac:spMk id="2" creationId="{906A3657-614E-D465-54AF-3C678B036684}"/>
          </ac:spMkLst>
        </pc:spChg>
        <pc:spChg chg="add del mod">
          <ac:chgData name="Aditya Varma" userId="4014995f1df49f5c" providerId="LiveId" clId="{F6FDA4D8-C0D7-4A9C-985F-0EA4F7D7EFF4}" dt="2025-03-27T18:54:11.741" v="204"/>
          <ac:spMkLst>
            <pc:docMk/>
            <pc:sldMk cId="1955786026" sldId="280"/>
            <ac:spMk id="3" creationId="{D543B61E-242E-5AE3-FEFB-398B5A6AF769}"/>
          </ac:spMkLst>
        </pc:spChg>
        <pc:spChg chg="mod">
          <ac:chgData name="Aditya Varma" userId="4014995f1df49f5c" providerId="LiveId" clId="{F6FDA4D8-C0D7-4A9C-985F-0EA4F7D7EFF4}" dt="2025-03-27T19:06:25.525" v="343" actId="20577"/>
          <ac:spMkLst>
            <pc:docMk/>
            <pc:sldMk cId="1955786026" sldId="280"/>
            <ac:spMk id="4" creationId="{0A796DE3-73F9-6404-DFDB-0FCA0335450C}"/>
          </ac:spMkLst>
        </pc:spChg>
        <pc:spChg chg="mod">
          <ac:chgData name="Aditya Varma" userId="4014995f1df49f5c" providerId="LiveId" clId="{F6FDA4D8-C0D7-4A9C-985F-0EA4F7D7EFF4}" dt="2025-03-27T19:05:26.321" v="297" actId="5793"/>
          <ac:spMkLst>
            <pc:docMk/>
            <pc:sldMk cId="1955786026" sldId="280"/>
            <ac:spMk id="5" creationId="{8E37705D-85D2-C6F0-1A8C-776DC76C72EB}"/>
          </ac:spMkLst>
        </pc:spChg>
        <pc:spChg chg="add del mod">
          <ac:chgData name="Aditya Varma" userId="4014995f1df49f5c" providerId="LiveId" clId="{F6FDA4D8-C0D7-4A9C-985F-0EA4F7D7EFF4}" dt="2025-03-27T18:54:11.737" v="200"/>
          <ac:spMkLst>
            <pc:docMk/>
            <pc:sldMk cId="1955786026" sldId="280"/>
            <ac:spMk id="6" creationId="{E2BD14C4-EA3C-CE38-1E78-16025F6861B9}"/>
          </ac:spMkLst>
        </pc:spChg>
        <pc:spChg chg="add">
          <ac:chgData name="Aditya Varma" userId="4014995f1df49f5c" providerId="LiveId" clId="{F6FDA4D8-C0D7-4A9C-985F-0EA4F7D7EFF4}" dt="2025-03-27T18:54:20.285" v="207"/>
          <ac:spMkLst>
            <pc:docMk/>
            <pc:sldMk cId="1955786026" sldId="280"/>
            <ac:spMk id="7" creationId="{E69C8E13-07BA-E0EF-4768-6472147FDA92}"/>
          </ac:spMkLst>
        </pc:spChg>
        <pc:spChg chg="add">
          <ac:chgData name="Aditya Varma" userId="4014995f1df49f5c" providerId="LiveId" clId="{F6FDA4D8-C0D7-4A9C-985F-0EA4F7D7EFF4}" dt="2025-03-27T18:54:31.484" v="210"/>
          <ac:spMkLst>
            <pc:docMk/>
            <pc:sldMk cId="1955786026" sldId="280"/>
            <ac:spMk id="8" creationId="{FDCCC30E-A967-8552-ACD7-DEA2212A90D2}"/>
          </ac:spMkLst>
        </pc:spChg>
        <pc:spChg chg="add del mod">
          <ac:chgData name="Aditya Varma" userId="4014995f1df49f5c" providerId="LiveId" clId="{F6FDA4D8-C0D7-4A9C-985F-0EA4F7D7EFF4}" dt="2025-03-27T18:55:05.741" v="218"/>
          <ac:spMkLst>
            <pc:docMk/>
            <pc:sldMk cId="1955786026" sldId="280"/>
            <ac:spMk id="9" creationId="{1048AA8C-CCEF-1581-3291-5D451B134446}"/>
          </ac:spMkLst>
        </pc:spChg>
      </pc:sldChg>
      <pc:sldChg chg="addSp delSp modSp add mod">
        <pc:chgData name="Aditya Varma" userId="4014995f1df49f5c" providerId="LiveId" clId="{F6FDA4D8-C0D7-4A9C-985F-0EA4F7D7EFF4}" dt="2025-03-27T19:14:13.887" v="366" actId="1076"/>
        <pc:sldMkLst>
          <pc:docMk/>
          <pc:sldMk cId="260286104" sldId="281"/>
        </pc:sldMkLst>
        <pc:picChg chg="del">
          <ac:chgData name="Aditya Varma" userId="4014995f1df49f5c" providerId="LiveId" clId="{F6FDA4D8-C0D7-4A9C-985F-0EA4F7D7EFF4}" dt="2025-03-27T19:11:24.177" v="354" actId="478"/>
          <ac:picMkLst>
            <pc:docMk/>
            <pc:sldMk cId="260286104" sldId="281"/>
            <ac:picMk id="4" creationId="{A1454940-47BE-12B7-FE4C-0680871E18FD}"/>
          </ac:picMkLst>
        </pc:picChg>
        <pc:picChg chg="add mod">
          <ac:chgData name="Aditya Varma" userId="4014995f1df49f5c" providerId="LiveId" clId="{F6FDA4D8-C0D7-4A9C-985F-0EA4F7D7EFF4}" dt="2025-03-27T19:14:13.887" v="366" actId="1076"/>
          <ac:picMkLst>
            <pc:docMk/>
            <pc:sldMk cId="260286104" sldId="281"/>
            <ac:picMk id="5" creationId="{17824773-6A19-0073-68EE-2CF479F88CFF}"/>
          </ac:picMkLst>
        </pc:picChg>
      </pc:sldChg>
      <pc:sldChg chg="addSp delSp modSp add mod">
        <pc:chgData name="Aditya Varma" userId="4014995f1df49f5c" providerId="LiveId" clId="{F6FDA4D8-C0D7-4A9C-985F-0EA4F7D7EFF4}" dt="2025-03-27T19:15:50.633" v="373" actId="1076"/>
        <pc:sldMkLst>
          <pc:docMk/>
          <pc:sldMk cId="3201869058" sldId="282"/>
        </pc:sldMkLst>
        <pc:picChg chg="add mod">
          <ac:chgData name="Aditya Varma" userId="4014995f1df49f5c" providerId="LiveId" clId="{F6FDA4D8-C0D7-4A9C-985F-0EA4F7D7EFF4}" dt="2025-03-27T19:15:50.633" v="373" actId="1076"/>
          <ac:picMkLst>
            <pc:docMk/>
            <pc:sldMk cId="3201869058" sldId="282"/>
            <ac:picMk id="4" creationId="{8F5642F3-7A04-9C20-C95D-2C5059F6E332}"/>
          </ac:picMkLst>
        </pc:picChg>
        <pc:picChg chg="del">
          <ac:chgData name="Aditya Varma" userId="4014995f1df49f5c" providerId="LiveId" clId="{F6FDA4D8-C0D7-4A9C-985F-0EA4F7D7EFF4}" dt="2025-03-27T19:15:35.436" v="368" actId="478"/>
          <ac:picMkLst>
            <pc:docMk/>
            <pc:sldMk cId="3201869058" sldId="282"/>
            <ac:picMk id="5" creationId="{3D6BA215-D45A-2414-FCB8-E775C9617F97}"/>
          </ac:picMkLst>
        </pc:picChg>
      </pc:sldChg>
      <pc:sldChg chg="addSp delSp modSp add mod">
        <pc:chgData name="Aditya Varma" userId="4014995f1df49f5c" providerId="LiveId" clId="{F6FDA4D8-C0D7-4A9C-985F-0EA4F7D7EFF4}" dt="2025-03-27T19:17:31.461" v="382" actId="14100"/>
        <pc:sldMkLst>
          <pc:docMk/>
          <pc:sldMk cId="1563808565" sldId="283"/>
        </pc:sldMkLst>
        <pc:picChg chg="del">
          <ac:chgData name="Aditya Varma" userId="4014995f1df49f5c" providerId="LiveId" clId="{F6FDA4D8-C0D7-4A9C-985F-0EA4F7D7EFF4}" dt="2025-03-27T19:16:17.500" v="375" actId="478"/>
          <ac:picMkLst>
            <pc:docMk/>
            <pc:sldMk cId="1563808565" sldId="283"/>
            <ac:picMk id="4" creationId="{D5F3DE98-6BF2-C556-AD61-330DB5753FCF}"/>
          </ac:picMkLst>
        </pc:picChg>
        <pc:picChg chg="add mod">
          <ac:chgData name="Aditya Varma" userId="4014995f1df49f5c" providerId="LiveId" clId="{F6FDA4D8-C0D7-4A9C-985F-0EA4F7D7EFF4}" dt="2025-03-27T19:17:31.461" v="382" actId="14100"/>
          <ac:picMkLst>
            <pc:docMk/>
            <pc:sldMk cId="1563808565" sldId="283"/>
            <ac:picMk id="5" creationId="{FA3BFF1D-15D0-4179-D1FC-204B3CD4EA0B}"/>
          </ac:picMkLst>
        </pc:picChg>
      </pc:sldChg>
      <pc:sldChg chg="addSp delSp modSp add mod">
        <pc:chgData name="Aditya Varma" userId="4014995f1df49f5c" providerId="LiveId" clId="{F6FDA4D8-C0D7-4A9C-985F-0EA4F7D7EFF4}" dt="2025-03-27T19:18:16.133" v="390" actId="1076"/>
        <pc:sldMkLst>
          <pc:docMk/>
          <pc:sldMk cId="2593611344" sldId="284"/>
        </pc:sldMkLst>
        <pc:picChg chg="add mod">
          <ac:chgData name="Aditya Varma" userId="4014995f1df49f5c" providerId="LiveId" clId="{F6FDA4D8-C0D7-4A9C-985F-0EA4F7D7EFF4}" dt="2025-03-27T19:18:16.133" v="390" actId="1076"/>
          <ac:picMkLst>
            <pc:docMk/>
            <pc:sldMk cId="2593611344" sldId="284"/>
            <ac:picMk id="4" creationId="{8E43B92E-2ACA-8247-BA15-4223E22E592F}"/>
          </ac:picMkLst>
        </pc:picChg>
        <pc:picChg chg="del">
          <ac:chgData name="Aditya Varma" userId="4014995f1df49f5c" providerId="LiveId" clId="{F6FDA4D8-C0D7-4A9C-985F-0EA4F7D7EFF4}" dt="2025-03-27T19:17:47.968" v="384" actId="478"/>
          <ac:picMkLst>
            <pc:docMk/>
            <pc:sldMk cId="2593611344" sldId="284"/>
            <ac:picMk id="5" creationId="{D5136AA8-56D3-70D5-C2A8-7807ED32E53D}"/>
          </ac:picMkLst>
        </pc:picChg>
      </pc:sldChg>
      <pc:sldChg chg="addSp delSp modSp add mod">
        <pc:chgData name="Aditya Varma" userId="4014995f1df49f5c" providerId="LiveId" clId="{F6FDA4D8-C0D7-4A9C-985F-0EA4F7D7EFF4}" dt="2025-03-27T19:19:18.340" v="402" actId="1076"/>
        <pc:sldMkLst>
          <pc:docMk/>
          <pc:sldMk cId="80961195" sldId="285"/>
        </pc:sldMkLst>
        <pc:picChg chg="del">
          <ac:chgData name="Aditya Varma" userId="4014995f1df49f5c" providerId="LiveId" clId="{F6FDA4D8-C0D7-4A9C-985F-0EA4F7D7EFF4}" dt="2025-03-27T19:18:43.101" v="392" actId="478"/>
          <ac:picMkLst>
            <pc:docMk/>
            <pc:sldMk cId="80961195" sldId="285"/>
            <ac:picMk id="4" creationId="{6B2CADD3-D0BF-15B1-423B-487C4A7A857F}"/>
          </ac:picMkLst>
        </pc:picChg>
        <pc:picChg chg="add mod">
          <ac:chgData name="Aditya Varma" userId="4014995f1df49f5c" providerId="LiveId" clId="{F6FDA4D8-C0D7-4A9C-985F-0EA4F7D7EFF4}" dt="2025-03-27T19:19:18.340" v="402" actId="1076"/>
          <ac:picMkLst>
            <pc:docMk/>
            <pc:sldMk cId="80961195" sldId="285"/>
            <ac:picMk id="5" creationId="{E61A6F95-29B1-7082-FE52-3BD661E676AF}"/>
          </ac:picMkLst>
        </pc:picChg>
      </pc:sldChg>
      <pc:sldChg chg="addSp delSp modSp add mod">
        <pc:chgData name="Aditya Varma" userId="4014995f1df49f5c" providerId="LiveId" clId="{F6FDA4D8-C0D7-4A9C-985F-0EA4F7D7EFF4}" dt="2025-03-27T19:20:20.089" v="408" actId="1076"/>
        <pc:sldMkLst>
          <pc:docMk/>
          <pc:sldMk cId="3761969131" sldId="286"/>
        </pc:sldMkLst>
        <pc:picChg chg="add mod">
          <ac:chgData name="Aditya Varma" userId="4014995f1df49f5c" providerId="LiveId" clId="{F6FDA4D8-C0D7-4A9C-985F-0EA4F7D7EFF4}" dt="2025-03-27T19:20:20.089" v="408" actId="1076"/>
          <ac:picMkLst>
            <pc:docMk/>
            <pc:sldMk cId="3761969131" sldId="286"/>
            <ac:picMk id="4" creationId="{8FC5129B-7EC6-FA8D-BFBB-2681F63DC222}"/>
          </ac:picMkLst>
        </pc:picChg>
        <pc:picChg chg="del">
          <ac:chgData name="Aditya Varma" userId="4014995f1df49f5c" providerId="LiveId" clId="{F6FDA4D8-C0D7-4A9C-985F-0EA4F7D7EFF4}" dt="2025-03-27T19:20:11.160" v="404" actId="478"/>
          <ac:picMkLst>
            <pc:docMk/>
            <pc:sldMk cId="3761969131" sldId="286"/>
            <ac:picMk id="5" creationId="{7DF70650-C4BD-C3D1-147F-7AEE4DE75075}"/>
          </ac:picMkLst>
        </pc:picChg>
      </pc:sldChg>
      <pc:sldChg chg="addSp delSp modSp add mod">
        <pc:chgData name="Aditya Varma" userId="4014995f1df49f5c" providerId="LiveId" clId="{F6FDA4D8-C0D7-4A9C-985F-0EA4F7D7EFF4}" dt="2025-03-27T19:23:45.788" v="414" actId="1076"/>
        <pc:sldMkLst>
          <pc:docMk/>
          <pc:sldMk cId="390307594" sldId="287"/>
        </pc:sldMkLst>
        <pc:picChg chg="del">
          <ac:chgData name="Aditya Varma" userId="4014995f1df49f5c" providerId="LiveId" clId="{F6FDA4D8-C0D7-4A9C-985F-0EA4F7D7EFF4}" dt="2025-03-27T19:23:21.670" v="410" actId="478"/>
          <ac:picMkLst>
            <pc:docMk/>
            <pc:sldMk cId="390307594" sldId="287"/>
            <ac:picMk id="4" creationId="{D55F7901-E7F8-F364-2F51-689EE86AE704}"/>
          </ac:picMkLst>
        </pc:picChg>
        <pc:picChg chg="add mod">
          <ac:chgData name="Aditya Varma" userId="4014995f1df49f5c" providerId="LiveId" clId="{F6FDA4D8-C0D7-4A9C-985F-0EA4F7D7EFF4}" dt="2025-03-27T19:23:45.788" v="414" actId="1076"/>
          <ac:picMkLst>
            <pc:docMk/>
            <pc:sldMk cId="390307594" sldId="287"/>
            <ac:picMk id="5" creationId="{DC5E9F29-11BC-DF71-A5C5-3332560FD09D}"/>
          </ac:picMkLst>
        </pc:picChg>
      </pc:sldChg>
      <pc:sldChg chg="addSp delSp modSp add mod">
        <pc:chgData name="Aditya Varma" userId="4014995f1df49f5c" providerId="LiveId" clId="{F6FDA4D8-C0D7-4A9C-985F-0EA4F7D7EFF4}" dt="2025-03-27T19:28:03.701" v="420" actId="1076"/>
        <pc:sldMkLst>
          <pc:docMk/>
          <pc:sldMk cId="632889121" sldId="288"/>
        </pc:sldMkLst>
        <pc:picChg chg="add mod">
          <ac:chgData name="Aditya Varma" userId="4014995f1df49f5c" providerId="LiveId" clId="{F6FDA4D8-C0D7-4A9C-985F-0EA4F7D7EFF4}" dt="2025-03-27T19:28:03.701" v="420" actId="1076"/>
          <ac:picMkLst>
            <pc:docMk/>
            <pc:sldMk cId="632889121" sldId="288"/>
            <ac:picMk id="4" creationId="{8006A025-B985-6E59-DF94-E8DC852E8065}"/>
          </ac:picMkLst>
        </pc:picChg>
        <pc:picChg chg="del">
          <ac:chgData name="Aditya Varma" userId="4014995f1df49f5c" providerId="LiveId" clId="{F6FDA4D8-C0D7-4A9C-985F-0EA4F7D7EFF4}" dt="2025-03-27T19:27:48.715" v="416" actId="478"/>
          <ac:picMkLst>
            <pc:docMk/>
            <pc:sldMk cId="632889121" sldId="288"/>
            <ac:picMk id="5" creationId="{F4CB291F-7E68-7027-424B-9E703BFEC066}"/>
          </ac:picMkLst>
        </pc:picChg>
      </pc:sldChg>
      <pc:sldChg chg="addSp delSp modSp add mod">
        <pc:chgData name="Aditya Varma" userId="4014995f1df49f5c" providerId="LiveId" clId="{F6FDA4D8-C0D7-4A9C-985F-0EA4F7D7EFF4}" dt="2025-03-27T19:30:13.067" v="428" actId="1076"/>
        <pc:sldMkLst>
          <pc:docMk/>
          <pc:sldMk cId="2832230060" sldId="289"/>
        </pc:sldMkLst>
        <pc:picChg chg="del">
          <ac:chgData name="Aditya Varma" userId="4014995f1df49f5c" providerId="LiveId" clId="{F6FDA4D8-C0D7-4A9C-985F-0EA4F7D7EFF4}" dt="2025-03-27T19:29:39.615" v="422" actId="478"/>
          <ac:picMkLst>
            <pc:docMk/>
            <pc:sldMk cId="2832230060" sldId="289"/>
            <ac:picMk id="4" creationId="{CED6F03A-3F3B-517E-D386-F5C300F7933B}"/>
          </ac:picMkLst>
        </pc:picChg>
        <pc:picChg chg="add mod">
          <ac:chgData name="Aditya Varma" userId="4014995f1df49f5c" providerId="LiveId" clId="{F6FDA4D8-C0D7-4A9C-985F-0EA4F7D7EFF4}" dt="2025-03-27T19:30:13.067" v="428" actId="1076"/>
          <ac:picMkLst>
            <pc:docMk/>
            <pc:sldMk cId="2832230060" sldId="289"/>
            <ac:picMk id="5" creationId="{191B7A53-2B78-6F7B-01B9-3E52A8CC103F}"/>
          </ac:picMkLst>
        </pc:picChg>
      </pc:sldChg>
      <pc:sldChg chg="addSp delSp modSp add mod">
        <pc:chgData name="Aditya Varma" userId="4014995f1df49f5c" providerId="LiveId" clId="{F6FDA4D8-C0D7-4A9C-985F-0EA4F7D7EFF4}" dt="2025-03-27T19:32:25.718" v="436" actId="1076"/>
        <pc:sldMkLst>
          <pc:docMk/>
          <pc:sldMk cId="1951904858" sldId="290"/>
        </pc:sldMkLst>
        <pc:spChg chg="mod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2" creationId="{8D1991CB-1D50-50D4-6CDF-5BC678DD6948}"/>
          </ac:spMkLst>
        </pc:spChg>
        <pc:spChg chg="add del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16" creationId="{8B2FA82F-B839-A45D-7582-1A805EC20B22}"/>
          </ac:spMkLst>
        </pc:spChg>
        <pc:spChg chg="add del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18" creationId="{69ADF14F-14CE-309C-BA00-FD1457FFA2FC}"/>
          </ac:spMkLst>
        </pc:spChg>
        <pc:spChg chg="add del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20" creationId="{17343B70-8CB7-49B9-0462-6079677B4070}"/>
          </ac:spMkLst>
        </pc:spChg>
        <pc:spChg chg="add del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25" creationId="{23D09407-53BC-485E-B4CE-BC5E4FC4B25B}"/>
          </ac:spMkLst>
        </pc:spChg>
        <pc:spChg chg="add del">
          <ac:chgData name="Aditya Varma" userId="4014995f1df49f5c" providerId="LiveId" clId="{F6FDA4D8-C0D7-4A9C-985F-0EA4F7D7EFF4}" dt="2025-03-27T19:31:40.888" v="433" actId="26606"/>
          <ac:spMkLst>
            <pc:docMk/>
            <pc:sldMk cId="1951904858" sldId="290"/>
            <ac:spMk id="27" creationId="{921DB988-49FC-4608-B0A2-E2F3A4019041}"/>
          </ac:spMkLst>
        </pc:spChg>
        <pc:grpChg chg="add del">
          <ac:chgData name="Aditya Varma" userId="4014995f1df49f5c" providerId="LiveId" clId="{F6FDA4D8-C0D7-4A9C-985F-0EA4F7D7EFF4}" dt="2025-03-27T19:31:40.888" v="433" actId="26606"/>
          <ac:grpSpMkLst>
            <pc:docMk/>
            <pc:sldMk cId="1951904858" sldId="290"/>
            <ac:grpSpMk id="29" creationId="{E9B930FD-8671-4C4C-ADCF-73AC1D0CD417}"/>
          </ac:grpSpMkLst>
        </pc:grpChg>
        <pc:grpChg chg="add del">
          <ac:chgData name="Aditya Varma" userId="4014995f1df49f5c" providerId="LiveId" clId="{F6FDA4D8-C0D7-4A9C-985F-0EA4F7D7EFF4}" dt="2025-03-27T19:31:40.888" v="433" actId="26606"/>
          <ac:grpSpMkLst>
            <pc:docMk/>
            <pc:sldMk cId="1951904858" sldId="290"/>
            <ac:grpSpMk id="35" creationId="{383C2651-AE0C-4AE4-8725-E2F9414FE219}"/>
          </ac:grpSpMkLst>
        </pc:grpChg>
        <pc:picChg chg="add mod">
          <ac:chgData name="Aditya Varma" userId="4014995f1df49f5c" providerId="LiveId" clId="{F6FDA4D8-C0D7-4A9C-985F-0EA4F7D7EFF4}" dt="2025-03-27T19:32:25.718" v="436" actId="1076"/>
          <ac:picMkLst>
            <pc:docMk/>
            <pc:sldMk cId="1951904858" sldId="290"/>
            <ac:picMk id="4" creationId="{C35C73C0-72AA-6CD2-3E80-ADEB2F39BADE}"/>
          </ac:picMkLst>
        </pc:picChg>
        <pc:picChg chg="del">
          <ac:chgData name="Aditya Varma" userId="4014995f1df49f5c" providerId="LiveId" clId="{F6FDA4D8-C0D7-4A9C-985F-0EA4F7D7EFF4}" dt="2025-03-27T19:31:33.332" v="430" actId="478"/>
          <ac:picMkLst>
            <pc:docMk/>
            <pc:sldMk cId="1951904858" sldId="290"/>
            <ac:picMk id="5" creationId="{4F793B7B-B511-836B-32C8-172788E43816}"/>
          </ac:picMkLst>
        </pc:picChg>
      </pc:sldChg>
      <pc:sldChg chg="addSp delSp modSp add mod">
        <pc:chgData name="Aditya Varma" userId="4014995f1df49f5c" providerId="LiveId" clId="{F6FDA4D8-C0D7-4A9C-985F-0EA4F7D7EFF4}" dt="2025-03-27T19:33:29.878" v="441" actId="1076"/>
        <pc:sldMkLst>
          <pc:docMk/>
          <pc:sldMk cId="4261276463" sldId="291"/>
        </pc:sldMkLst>
        <pc:picChg chg="del">
          <ac:chgData name="Aditya Varma" userId="4014995f1df49f5c" providerId="LiveId" clId="{F6FDA4D8-C0D7-4A9C-985F-0EA4F7D7EFF4}" dt="2025-03-27T19:33:11.020" v="438" actId="478"/>
          <ac:picMkLst>
            <pc:docMk/>
            <pc:sldMk cId="4261276463" sldId="291"/>
            <ac:picMk id="4" creationId="{4EE9CE1D-802A-1C15-3BE8-7C5F25459AE9}"/>
          </ac:picMkLst>
        </pc:picChg>
        <pc:picChg chg="add mod">
          <ac:chgData name="Aditya Varma" userId="4014995f1df49f5c" providerId="LiveId" clId="{F6FDA4D8-C0D7-4A9C-985F-0EA4F7D7EFF4}" dt="2025-03-27T19:33:29.878" v="441" actId="1076"/>
          <ac:picMkLst>
            <pc:docMk/>
            <pc:sldMk cId="4261276463" sldId="291"/>
            <ac:picMk id="5" creationId="{172C0E74-5FDD-E622-7CA9-6BE3BBC937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0BD3-0BE2-465D-9D87-C058DDDC663E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5402-E2D4-4394-86CB-71B934DD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5402-E2D4-4394-86CB-71B934DDBCD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2D7CF-1F78-4611-B453-AD7DF614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FE9644-B821-34CF-5356-76D0E973F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7E363-8664-63FF-68A2-F489EF31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99F44-2FBC-27EA-C07D-4600E5C4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5402-E2D4-4394-86CB-71B934DDBCD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306-0AA0-5124-530D-29FD8F3C7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35B45-1228-181C-1C0E-F65B40FE6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0BFC-A51D-E006-C2C8-F1CAC82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1625-2F0E-99B2-EF60-ED45F3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3A80-146E-EF73-3C57-EFBA2B7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09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0DBB-DDF5-EA2E-C7FF-D88E4F3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A3F0-5042-3CF5-115C-CF3D34E2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847E-9F58-D9DC-52C4-A93F3377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53F1-43D6-9984-9218-31703D4A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2066-C4B9-B859-CD88-962D9F4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0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9EB2C-8BFE-0017-D54E-59CD40E8B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FFBB-8F63-361C-633E-303A492C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BF54-8EE4-6180-D00D-117F2C14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AD58-8F72-CBFB-DC68-5D1F8C3B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F6AA-E942-A592-EF92-F4323CE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5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4D48-600A-41CE-C431-BA2C2151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C304-F759-1235-61ED-773BDB84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EEAE-B796-C811-91DB-8AA6F82B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8A6B-8CFB-AE9D-C15F-C680A9F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768D-6AF7-627C-4939-1C5FFAC8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6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F828-E0BB-54AB-540B-664A015E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7C541-B8C3-585E-B869-4A844129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3ADE-C2FB-B67D-5547-A09AA92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D434-4FE3-321A-CE09-F27F147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C09F-C159-1CA1-8CDE-A30AC804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86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BE5D-7A3F-4655-C533-8739F696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8328-CB94-2F20-68C6-311B9A1F8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2E5C-C997-EE7F-8F8F-9E8BEB2E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532E7-5FF6-B5F1-BBFA-00CD28ED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F4D2-5F46-8673-68FA-BFFE6C35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6A8A-74B8-9E57-F251-859B58E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972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F45-8D94-F0A7-A365-94822F1C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F9B5-D44A-C642-A605-04FE2255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1788-A9B8-CF43-DAFC-0D26DCE0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8BE0C-95A0-03B1-598D-0B94A9FF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C384-A1EB-714E-969E-44C6E3742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E5D8-82BB-32E1-6FA6-13E87DE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0E188-63C8-849E-E152-AB5C80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2463-AE76-9E38-337A-B81082D2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25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95E-7C07-565A-EC3F-564B6CC3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32FC9-C547-2D57-4F1B-9094A15A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BDD4-F299-1961-45F9-32E863D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944F8-5F79-7997-0535-6AA891F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36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76C1E-AF4E-6E4D-36A4-5FCF4E8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6A2B5-5D2D-C55C-F895-A1A5439A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6381-08C9-029E-18B9-92BE8FD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5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3AD-B635-7681-E383-213850AD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CE3F-9D9D-6815-0E09-CB6B6B87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D74E-5534-417E-3ED7-4E8AD02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2B87-197A-D867-E4BC-F88AF66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38EC-843D-AFBB-CD7C-34DCB44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6BEE-6E96-F131-C891-EF8D3163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1A-E47A-8288-E311-A66FB76A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993B6-1A21-33F2-F590-D25F1BFC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BCD3-D101-C449-B7A5-B64FD957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4735-73F5-5365-D382-EB032040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F53A-4459-9CE3-A5C0-F29B728A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C0D8-75CC-D258-31CB-E5CFCE7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66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17E08-D6A6-434E-1064-41FF8764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56D9-C1C9-349F-FA36-738156DC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AD0-B985-D751-DB3D-2349D4D05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0A67-392F-638B-BA13-EDC86F53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A5DA-641B-8788-F368-851F69357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Boxes On Rack In Warehouse">
            <a:extLst>
              <a:ext uri="{FF2B5EF4-FFF2-40B4-BE49-F238E27FC236}">
                <a16:creationId xmlns:a16="http://schemas.microsoft.com/office/drawing/2014/main" id="{1E8A3053-1A63-C1B1-DB7F-6267CBA463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753" r="1246" b="-2"/>
          <a:stretch/>
        </p:blipFill>
        <p:spPr>
          <a:xfrm>
            <a:off x="20" y="1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426720"/>
            <a:ext cx="7879842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5200">
                <a:solidFill>
                  <a:srgbClr val="FFFFFF"/>
                </a:solidFill>
              </a:rPr>
              <a:t>Inventory Management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337269"/>
            <a:ext cx="7882128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Team Members: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Aditya Varma(CB.EN.U4CCE23004)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Suraj Rajeev M(CB.EN.U4CCE23057)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Tarun Sri Vathsan(CB.EN.U4CCE23058)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46D2D-B687-6EDC-5FAE-33E07AA0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232C2A-A8BE-7487-306E-1E27CAC56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EA3FB-96E8-FF7D-CA19-A7D81D0F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57AEF-BDC0-8CD1-3C24-3C10DB2F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399E10C3-2FB0-7791-E657-E2F3D1C3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7" y="676195"/>
            <a:ext cx="7530226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FD9C4-D4E5-25EA-5909-1F132097A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9F450E-EAE0-A482-D0EA-FAEAD558B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90364-3A43-0EF4-2381-0ACDFE00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DEEF7-2489-5830-5F3B-52DE0333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75ECC1C7-37D3-FA9D-FC66-AE9400B7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534002"/>
            <a:ext cx="7330568" cy="46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4D665-45F5-7191-BBBB-0BF4577D5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672A51-EAD9-89E4-1B4A-1D01C37A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D3E44-C04A-A113-7AF0-5BB7DBBC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48A37-B82F-7756-3A03-AA9C060E9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atwalk&#10;&#10;AI-generated content may be incorrect.">
            <a:extLst>
              <a:ext uri="{FF2B5EF4-FFF2-40B4-BE49-F238E27FC236}">
                <a16:creationId xmlns:a16="http://schemas.microsoft.com/office/drawing/2014/main" id="{0CF509E6-9054-C91D-E8D1-D0447DB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2" y="432268"/>
            <a:ext cx="7100047" cy="48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7CDEF-0542-92AD-F073-2709D7EF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A8BD25D-7F94-D7DB-70CB-76424CED6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6B166-6F0C-9356-B71C-5231D8B2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BC225-DA37-CB9A-4B36-06B9ED91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E3C3E3E4-3CD8-1177-BA3E-424A5CD1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8" y="542946"/>
            <a:ext cx="7430461" cy="46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29A11-D094-53F7-0CFE-589E63F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A88EDAF-79FA-28C9-3A83-63934166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6A796-52C0-74DB-E6A4-8C9FCD13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C9653-2F5D-591E-5672-A4137F8C6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tax contours&#10;&#10;AI-generated content may be incorrect.">
            <a:extLst>
              <a:ext uri="{FF2B5EF4-FFF2-40B4-BE49-F238E27FC236}">
                <a16:creationId xmlns:a16="http://schemas.microsoft.com/office/drawing/2014/main" id="{8EA11EDB-B110-146A-71C1-9DADC96D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2" y="315045"/>
            <a:ext cx="7199939" cy="49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7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with many hands&#10;&#10;AI-generated content may be incorrect.">
            <a:extLst>
              <a:ext uri="{FF2B5EF4-FFF2-40B4-BE49-F238E27FC236}">
                <a16:creationId xmlns:a16="http://schemas.microsoft.com/office/drawing/2014/main" id="{4626F3A2-DDC7-E15D-7AB3-6E87E67D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9" y="1772246"/>
            <a:ext cx="6764622" cy="39530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54FD8-F6D1-3FF2-5710-9F145B47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5369B-DACD-B762-64D2-E47523AC3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0A6D8-499E-12AC-DD2C-66CAA798D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53986-FFA5-EB22-F191-A4CD096D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00FCD-B5FE-DDAA-1EEC-9CCFF0E7B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824773-6A19-0073-68EE-2CF479F8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35" y="1778233"/>
            <a:ext cx="7062428" cy="39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42D18-E10A-616F-22A6-570810BC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076376-DCF0-8CAE-FCCD-B3171398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212DA-DD31-C1EF-14AB-BE3AFE18C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319F-16CB-A79C-2303-68663EE1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E41CA-7197-BDD7-3D20-4FC645967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5642F3-7A04-9C20-C95D-2C5059F6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4" y="1738753"/>
            <a:ext cx="7222992" cy="40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E3E58-C8EA-D09D-EA07-99EE9E47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E5E7D1-B588-F6B4-D54D-4808A076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9FA7D-2FE5-031A-5EA3-044ABFCA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289-248C-E434-08F6-A51036AD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97B7E1-3396-3390-8652-5D7A1660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3BFF1D-15D0-4179-D1FC-204B3CD4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8" y="1784588"/>
            <a:ext cx="7734603" cy="42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0802A-B9E1-33F2-8E5C-D7E6609C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338B73-E50E-0984-B81B-98D1777F0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184A6-B9F8-8BC9-8534-B0D5F277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7B2F-841F-5F0D-57F0-66046BA8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35D99-CA5C-18ED-E954-12C0A823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E43B92E-2ACA-8247-BA15-4223E22E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0" y="1860357"/>
            <a:ext cx="7754300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8086" y="0"/>
            <a:ext cx="5565913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49" y="609600"/>
            <a:ext cx="3105011" cy="1330839"/>
          </a:xfrm>
        </p:spPr>
        <p:txBody>
          <a:bodyPr>
            <a:normAutofit/>
          </a:bodyPr>
          <a:lstStyle/>
          <a:p>
            <a:r>
              <a:rPr lang="en-IN"/>
              <a:t>Table of Contents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44D44E5-A008-4EC2-B561-A2E7E12E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89" r="16502"/>
          <a:stretch/>
        </p:blipFill>
        <p:spPr>
          <a:xfrm>
            <a:off x="20" y="10"/>
            <a:ext cx="5176278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0348" y="2194102"/>
            <a:ext cx="3105010" cy="3908586"/>
          </a:xfrm>
        </p:spPr>
        <p:txBody>
          <a:bodyPr>
            <a:normAutofit/>
          </a:bodyPr>
          <a:lstStyle/>
          <a:p>
            <a:r>
              <a:rPr lang="en-US" sz="1600" dirty="0">
                <a:uFillTx/>
              </a:rPr>
              <a:t>Motivation</a:t>
            </a:r>
          </a:p>
          <a:p>
            <a:r>
              <a:rPr lang="en-US" sz="1600" dirty="0">
                <a:uFillTx/>
              </a:rPr>
              <a:t>Objective </a:t>
            </a:r>
          </a:p>
          <a:p>
            <a:r>
              <a:rPr lang="en-US" sz="1600" dirty="0">
                <a:uFillTx/>
              </a:rPr>
              <a:t>Schema</a:t>
            </a:r>
          </a:p>
          <a:p>
            <a:r>
              <a:rPr lang="en-US" sz="1600" dirty="0">
                <a:uFillTx/>
              </a:rPr>
              <a:t>ER Diagram</a:t>
            </a:r>
          </a:p>
          <a:p>
            <a:r>
              <a:rPr lang="en-US" sz="1600" dirty="0"/>
              <a:t>UI Flowchart</a:t>
            </a:r>
            <a:endParaRPr lang="en-US" sz="1600" dirty="0">
              <a:uFillTx/>
            </a:endParaRPr>
          </a:p>
          <a:p>
            <a:r>
              <a:rPr lang="en-US" sz="1600" dirty="0">
                <a:uFillTx/>
              </a:rPr>
              <a:t>UI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5CAEB-ACCB-ED90-7D77-A92A7E75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B67DFD-9F77-8079-75D8-42B9153D1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7A64A-40F9-6F3B-E188-6EE56D4E7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9FF18-06A4-FB7A-1075-CE27CE4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87C26-AED9-E7BF-5A6D-034E946C4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1A6F95-29B1-7082-FE52-3BD661E6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6" y="1951745"/>
            <a:ext cx="7717047" cy="42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1579C-D8F0-D43D-2C68-4511B92A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2B3D4B-CE9A-57EF-658B-DEA42D6E3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37D0A-0CD4-4A39-E20C-C76D439B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2B404-DF98-38A9-0983-94056EF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614AF-6858-A082-1A8B-4D3D257E9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C5129B-7EC6-FA8D-BFBB-2681F63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01" y="1838737"/>
            <a:ext cx="57816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845BE-B1A9-D5A3-9DCB-DFDE73F30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A6076B-1BCF-B152-C2A2-B0368EDC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B250B-1FF7-E23C-91DC-4CD313A40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A3332-169E-41FC-48CC-97930787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08B9D-3F70-6FC3-BB40-B03537E5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9F29-11BC-DF71-A5C5-3332560F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" y="2059442"/>
            <a:ext cx="7368989" cy="32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EBFEC-946F-4719-C21F-6AA70EF0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9481B7-6220-7B97-086E-B9B43A69B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7E0E0-E561-16BB-40F8-FE1BEA3C0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45D62-4FE0-D720-A0FA-AEF7308B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04C28-888A-BB06-7B0A-59E651CD4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6A025-B985-6E59-DF94-E8DC852E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6" y="2150334"/>
            <a:ext cx="7292148" cy="25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AF067-E071-D80D-1A6D-C8ED4AEBC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8B1C9-4588-4C42-03F4-42D941B8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59A05-890D-ED63-F446-2680F968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438C0-52B5-2D17-9DBB-61AAF1A3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A8E656-B4B4-5F88-702D-9213FF470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B7A53-2B78-6F7B-01B9-3E52A8CC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4" y="2690300"/>
            <a:ext cx="6980282" cy="18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60B27-59B9-A319-C0CA-6FB71C14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2FA82F-B839-A45D-7582-1A805EC2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DF14F-14CE-309C-BA00-FD1457FFA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91CB-1D50-50D4-6CDF-5BC678DD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/>
              <a:t>User Interface</a:t>
            </a:r>
            <a:endParaRPr lang="en-I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343B70-8CB7-49B9-0462-6079677B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C73C0-72AA-6CD2-3E80-ADEB2F39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0" y="2690064"/>
            <a:ext cx="7353620" cy="18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E3F05-2F16-44C5-D2DF-3158B1F2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10B48E-3992-B8E4-2123-66676DD4E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A1275-CB1D-4765-3294-BADF722CC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C3059-317A-5CF3-05ED-C96E9AE8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/>
              <a:t>User Interface</a:t>
            </a:r>
            <a:endParaRPr lang="en-I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6C653-DD5B-FF88-3A18-BA2D13E82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C0E74-5FDD-E622-7CA9-6BE3BBC9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37" y="2691192"/>
            <a:ext cx="6439642" cy="14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7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347895"/>
            <a:ext cx="3619839" cy="1557250"/>
          </a:xfrm>
        </p:spPr>
        <p:txBody>
          <a:bodyPr anchor="t"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984" y="2000248"/>
            <a:ext cx="4751017" cy="485775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14" y="2123081"/>
            <a:ext cx="4628186" cy="4734919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397E3F6-AA1E-F3F2-EDA5-3BD52387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6850" y="2892665"/>
            <a:ext cx="3509119" cy="3509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Inventory Management: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Businesses need streamlined solutions to improve productivity and reduce costs.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methods often cause errors and inefficiencies.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Solution: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Rising demand for an online platform to order products easily from devices.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Goal: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Bridge the gap between businesses and customers with an automated inventory management system.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Saves time by eliminating in-person shopping.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accuracy, reduces overhead, and enhances efficiency for both businesses and customers.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tracking, automated stock management, and secure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67189-F27F-A7D0-A02D-47016FF6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Key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695C3-2221-A245-B11F-F86F75E2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 Develop an automated, user-friendly system to optimize inventory management, reduce manual effort, and improve decision-making.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Objectives:</a:t>
            </a:r>
          </a:p>
          <a:p>
            <a:pPr lvl="0"/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Stock Management: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tracking and automated alerts to optimize stock levels and prevent wastage.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&amp; Error Reduction: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Automates data entry, stock updates, and order processing to reduce errors and save time.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User-Friendly Interface: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for easy navigation in stock monitoring, order processing, and supplier management.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Transactions &amp; Payment Integration: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payment gateway for safe transactions and data protection.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Database Management: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Organized storage for product details, sales, and order history for efficient data retrieval.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Data-Driven Decision Making: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Reports and analytics to help businesses forecast demand, manage stock, and support growth.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achieving these objectives, the system enhances efficiency, accuracy, security, and scalability in inventory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140254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8F9C5-44E3-087B-9FDA-046A9A50D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FD5466-BA15-F47A-5E23-3FC344EE0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6DE3-73F9-6404-DFDB-0FCA033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D</a:t>
            </a:r>
            <a:r>
              <a:rPr lang="en-IN" sz="3500" dirty="0" err="1">
                <a:solidFill>
                  <a:schemeClr val="bg1"/>
                </a:solidFill>
              </a:rPr>
              <a:t>atabase</a:t>
            </a:r>
            <a:r>
              <a:rPr lang="en-IN" sz="3500" dirty="0">
                <a:solidFill>
                  <a:schemeClr val="bg1"/>
                </a:solidFill>
              </a:rPr>
              <a:t> Structures and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CE8A7-48A0-3D88-0294-71F605E28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B26C3-9E44-D013-4995-C74A0FBD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7705D-85D2-C6F0-1A8C-776DC76C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84" y="2181360"/>
            <a:ext cx="7720714" cy="4358908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inventory_systems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database efficiently manages products, suppliers, categories, employees, and tax details. It consists of five key tables: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category_data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employee_data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supplier_data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tax_table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structured data storage for seamless inventory tracking, supplier management, employee records, and tax calculations.</a:t>
            </a:r>
          </a:p>
          <a:p>
            <a:pPr>
              <a:spcAft>
                <a:spcPts val="800"/>
              </a:spcAft>
            </a:pP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(Stores product details)</a:t>
            </a:r>
          </a:p>
          <a:p>
            <a:pPr lvl="1">
              <a:spcAft>
                <a:spcPts val="800"/>
              </a:spcAft>
            </a:pPr>
            <a:r>
              <a:rPr lang="en-US" sz="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product information with an auto-incremented id as the primary key. Fields include category, supplier, name, price, discount, </a:t>
            </a:r>
            <a:r>
              <a:rPr lang="en-US" sz="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discounted_price</a:t>
            </a:r>
            <a:r>
              <a:rPr lang="en-US" sz="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quantity, and status for efficient inventory tracking and pricing management.</a:t>
            </a:r>
          </a:p>
          <a:p>
            <a:pPr>
              <a:spcAft>
                <a:spcPts val="800"/>
              </a:spcAft>
            </a:pP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supplier_data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(Stores supplier details)</a:t>
            </a:r>
          </a:p>
          <a:p>
            <a:pPr lvl="1">
              <a:spcAft>
                <a:spcPts val="800"/>
              </a:spcAft>
            </a:pPr>
            <a:r>
              <a:rPr lang="en-US" sz="7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supplier information with invoice as the primary key. Fields include name, contact, and description to track suppliers, manage procurement, and ensure smooth product supply.</a:t>
            </a:r>
          </a:p>
          <a:p>
            <a:pPr>
              <a:spcAft>
                <a:spcPts val="800"/>
              </a:spcAft>
            </a:pP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category_data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(Stores product categories)</a:t>
            </a:r>
          </a:p>
          <a:p>
            <a:pPr lvl="1">
              <a:spcAft>
                <a:spcPts val="800"/>
              </a:spcAft>
            </a:pPr>
            <a:r>
              <a:rPr lang="en-US" sz="7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Organizes products into categories for efficient inventory management. Fields include id (primary key), name, and description to streamline product filtering and stock organization.</a:t>
            </a:r>
          </a:p>
          <a:p>
            <a:pPr>
              <a:spcAft>
                <a:spcPts val="800"/>
              </a:spcAft>
            </a:pP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employee_data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(Stores employee details)</a:t>
            </a:r>
          </a:p>
          <a:p>
            <a:pPr lvl="1">
              <a:spcAft>
                <a:spcPts val="800"/>
              </a:spcAft>
            </a:pPr>
            <a:r>
              <a:rPr lang="en-US" sz="7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employee records with id as the primary key. Fields include name, role, contact, and salary for tracking roles, communication, and payroll management.</a:t>
            </a:r>
          </a:p>
          <a:p>
            <a:pPr>
              <a:spcAft>
                <a:spcPts val="800"/>
              </a:spcAft>
            </a:pP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tax_table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(Stores tax details)</a:t>
            </a:r>
          </a:p>
          <a:p>
            <a:pPr lvl="1">
              <a:spcAft>
                <a:spcPts val="800"/>
              </a:spcAft>
            </a:pPr>
            <a:r>
              <a:rPr lang="en-US" sz="7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Maintains tax rates for products and transactions with id as the primary key. The tax field stores applicable tax percentages for accurate billing and compliance.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inventory_systems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database ensures seamless inventory, supplier, employee, and tax management. Its structured design enhances data consistency and operational efficiency for supply chain businesses.</a:t>
            </a:r>
            <a:endParaRPr lang="en-IN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endParaRPr lang="en-IN" sz="7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2" y="767365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Schema and Database 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data flow chart&#10;&#10;Description automatically generated">
            <a:extLst>
              <a:ext uri="{FF2B5EF4-FFF2-40B4-BE49-F238E27FC236}">
                <a16:creationId xmlns:a16="http://schemas.microsoft.com/office/drawing/2014/main" id="{235532D4-BA6C-D27C-DB30-98E7AB2D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2" y="1398938"/>
            <a:ext cx="7717809" cy="51492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854C6-922B-07F6-E4EC-2C59B95C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CDE48E1-AB6C-2CD1-863B-1DFA636AD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06305-D51C-3DDD-F676-DBDFE9CD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BD651-CDE2-9A24-09CC-A29EE5D23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56EB6C19-CE01-E20B-0C2B-120EEF3B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2" y="1030448"/>
            <a:ext cx="7983940" cy="36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5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altLang="en-US" sz="3500">
                <a:solidFill>
                  <a:schemeClr val="bg1"/>
                </a:solidFill>
              </a:rPr>
              <a:t>Key Entities and Relationship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details (name, contact, login).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orders via ORDERED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product details (name, category, price, quantity).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categories via DERIVED FROM and sales via ADDS TO.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 applied via CALCULATED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Organizes products with ID, name, and description.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products via DERIVED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supplier info (ID, name, contact).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sales via GENERATED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Table: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Tracks orders (ID, customer ID, net price).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customers via ORDERED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Records transactions, linked to products via ADDS TO and suppliers via GENERATED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tax details applied to products.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products via CALCULATED BY.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70DB7-45DC-02E9-B050-5F04C9A49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3FC01F-C20C-311A-DD28-237923F9C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21AE-BE83-534A-DD4C-68BD7CD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UI Flowchart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F12591-0494-3A5A-66ED-F44795CA8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72CE5A14-8789-4BB9-3532-7D589631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43" y="496074"/>
            <a:ext cx="6738898" cy="46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795</Words>
  <Application>Microsoft Office PowerPoint</Application>
  <PresentationFormat>On-screen Show (4:3)</PresentationFormat>
  <Paragraphs>99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Symbol</vt:lpstr>
      <vt:lpstr>Office Theme</vt:lpstr>
      <vt:lpstr>Inventory Management System</vt:lpstr>
      <vt:lpstr>Table of Contents</vt:lpstr>
      <vt:lpstr>Motivation</vt:lpstr>
      <vt:lpstr>Key Objectives</vt:lpstr>
      <vt:lpstr>Database Structures and Features</vt:lpstr>
      <vt:lpstr>Schema and Database Design</vt:lpstr>
      <vt:lpstr>ER Diagram</vt:lpstr>
      <vt:lpstr>Key Entities and Relationship</vt:lpstr>
      <vt:lpstr>UI Flowchart</vt:lpstr>
      <vt:lpstr>UI Flowchart</vt:lpstr>
      <vt:lpstr>UI Flowchart</vt:lpstr>
      <vt:lpstr>UI Flowchart</vt:lpstr>
      <vt:lpstr>UI Flowchart</vt:lpstr>
      <vt:lpstr>UI Flowchart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Varma</dc:creator>
  <dc:description>generated using python-pptx</dc:description>
  <cp:lastModifiedBy>Aditya Varma</cp:lastModifiedBy>
  <cp:revision>5</cp:revision>
  <dcterms:created xsi:type="dcterms:W3CDTF">2013-01-27T09:14:00Z</dcterms:created>
  <dcterms:modified xsi:type="dcterms:W3CDTF">2025-03-27T19:33:38Z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