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38" autoAdjust="0"/>
    <p:restoredTop sz="94660"/>
  </p:normalViewPr>
  <p:slideViewPr>
    <p:cSldViewPr snapToGrid="0">
      <p:cViewPr>
        <p:scale>
          <a:sx n="125" d="100"/>
          <a:sy n="125" d="100"/>
        </p:scale>
        <p:origin x="24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is Klotz" userId="0e7873f3-c968-46a8-ac9c-5d38456ab073" providerId="ADAL" clId="{1FE3EAA7-DDA6-4AC4-A12D-A364933E8A95}"/>
    <pc:docChg chg="modSld">
      <pc:chgData name="Alois Klotz" userId="0e7873f3-c968-46a8-ac9c-5d38456ab073" providerId="ADAL" clId="{1FE3EAA7-DDA6-4AC4-A12D-A364933E8A95}" dt="2023-06-25T15:20:46.558" v="0" actId="242"/>
      <pc:docMkLst>
        <pc:docMk/>
      </pc:docMkLst>
      <pc:sldChg chg="modSp mod">
        <pc:chgData name="Alois Klotz" userId="0e7873f3-c968-46a8-ac9c-5d38456ab073" providerId="ADAL" clId="{1FE3EAA7-DDA6-4AC4-A12D-A364933E8A95}" dt="2023-06-25T15:20:46.558" v="0" actId="242"/>
        <pc:sldMkLst>
          <pc:docMk/>
          <pc:sldMk cId="3190591393" sldId="257"/>
        </pc:sldMkLst>
        <pc:spChg chg="mod">
          <ac:chgData name="Alois Klotz" userId="0e7873f3-c968-46a8-ac9c-5d38456ab073" providerId="ADAL" clId="{1FE3EAA7-DDA6-4AC4-A12D-A364933E8A95}" dt="2023-06-25T15:20:46.558" v="0" actId="242"/>
          <ac:spMkLst>
            <pc:docMk/>
            <pc:sldMk cId="3190591393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31AF-0521-4D2C-BF25-449C6F1DACE8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ED9D-8A18-402D-ADA5-DB4002FB74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86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71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536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67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18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452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30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57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2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0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2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14BC-E449-4F9C-9D08-1A6DF37DE71A}" type="datetimeFigureOut">
              <a:rPr lang="de-AT" smtClean="0"/>
              <a:t>25.06.2023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A335-754B-42B3-A6C2-A54E6FA874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15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9966" y="1082351"/>
            <a:ext cx="3045234" cy="2595563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de-AT" dirty="0">
                <a:solidFill>
                  <a:schemeClr val="bg1"/>
                </a:solidFill>
              </a:rPr>
              <a:t>Excel 2021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0561" y="4344489"/>
            <a:ext cx="9144000" cy="583463"/>
          </a:xfrm>
        </p:spPr>
        <p:txBody>
          <a:bodyPr/>
          <a:lstStyle/>
          <a:p>
            <a:r>
              <a:rPr lang="de-AT" dirty="0"/>
              <a:t>Lerne die Elemente der Benutzeroberfläche von Excel kennen!</a:t>
            </a:r>
          </a:p>
        </p:txBody>
      </p:sp>
      <p:pic>
        <p:nvPicPr>
          <p:cNvPr id="4" name="Picture 5" descr="EASY4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20" y="6336408"/>
            <a:ext cx="1917521" cy="30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9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41E6B40-D3EB-41F8-8F13-B4A1D1E9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979" y="1015398"/>
            <a:ext cx="7325691" cy="5064258"/>
          </a:xfrm>
          <a:prstGeom prst="rect">
            <a:avLst/>
          </a:prstGeom>
        </p:spPr>
      </p:pic>
      <p:sp>
        <p:nvSpPr>
          <p:cNvPr id="6" name="Legende mit Linie 1 5"/>
          <p:cNvSpPr/>
          <p:nvPr/>
        </p:nvSpPr>
        <p:spPr>
          <a:xfrm>
            <a:off x="3838100" y="397522"/>
            <a:ext cx="1062320" cy="449730"/>
          </a:xfrm>
          <a:prstGeom prst="borderCallout1">
            <a:avLst>
              <a:gd name="adj1" fmla="val 109976"/>
              <a:gd name="adj2" fmla="val 47895"/>
              <a:gd name="adj3" fmla="val 198117"/>
              <a:gd name="adj4" fmla="val 23243"/>
            </a:avLst>
          </a:prstGeom>
          <a:ln/>
          <a:effectLst>
            <a:outerShdw blurRad="50800" dist="38100" dir="2700000" sx="20000" sy="2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Register Seitenlayout</a:t>
            </a:r>
          </a:p>
        </p:txBody>
      </p:sp>
      <p:sp>
        <p:nvSpPr>
          <p:cNvPr id="7" name="Legende mit Linie 1 6"/>
          <p:cNvSpPr/>
          <p:nvPr/>
        </p:nvSpPr>
        <p:spPr>
          <a:xfrm>
            <a:off x="5011918" y="373615"/>
            <a:ext cx="1680365" cy="449730"/>
          </a:xfrm>
          <a:prstGeom prst="borderCallout1">
            <a:avLst>
              <a:gd name="adj1" fmla="val 109976"/>
              <a:gd name="adj2" fmla="val 47895"/>
              <a:gd name="adj3" fmla="val 158162"/>
              <a:gd name="adj4" fmla="val -503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Titelleiste mit Namen der Exceldatei</a:t>
            </a:r>
            <a:endParaRPr lang="de-AT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2301013" y="412761"/>
            <a:ext cx="1276622" cy="452485"/>
          </a:xfrm>
          <a:prstGeom prst="borderCallout1">
            <a:avLst>
              <a:gd name="adj1" fmla="val 109976"/>
              <a:gd name="adj2" fmla="val 47895"/>
              <a:gd name="adj3" fmla="val 139121"/>
              <a:gd name="adj4" fmla="val 4453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Leiste für den Schnellzugriff</a:t>
            </a:r>
          </a:p>
        </p:txBody>
      </p:sp>
      <p:sp>
        <p:nvSpPr>
          <p:cNvPr id="9" name="Legende mit Linie 1 8"/>
          <p:cNvSpPr/>
          <p:nvPr/>
        </p:nvSpPr>
        <p:spPr>
          <a:xfrm>
            <a:off x="277737" y="420381"/>
            <a:ext cx="1762812" cy="471705"/>
          </a:xfrm>
          <a:prstGeom prst="borderCallout1">
            <a:avLst>
              <a:gd name="adj1" fmla="val 109976"/>
              <a:gd name="adj2" fmla="val 47895"/>
              <a:gd name="adj3" fmla="val 198948"/>
              <a:gd name="adj4" fmla="val 14975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mit offener Registerkarte </a:t>
            </a:r>
            <a:r>
              <a:rPr lang="de-AT" sz="1200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10" name="Legende mit Linie 1 9"/>
          <p:cNvSpPr/>
          <p:nvPr/>
        </p:nvSpPr>
        <p:spPr>
          <a:xfrm>
            <a:off x="4900419" y="6312303"/>
            <a:ext cx="1489896" cy="311554"/>
          </a:xfrm>
          <a:prstGeom prst="borderCallout1">
            <a:avLst>
              <a:gd name="adj1" fmla="val -17925"/>
              <a:gd name="adj2" fmla="val 45756"/>
              <a:gd name="adj3" fmla="val -331927"/>
              <a:gd name="adj4" fmla="val 4638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offenes Arbeitsblatt</a:t>
            </a:r>
          </a:p>
        </p:txBody>
      </p:sp>
      <p:sp>
        <p:nvSpPr>
          <p:cNvPr id="11" name="Legende mit Linie 1 10"/>
          <p:cNvSpPr/>
          <p:nvPr/>
        </p:nvSpPr>
        <p:spPr>
          <a:xfrm>
            <a:off x="277737" y="2384185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-21282"/>
              <a:gd name="adj4" fmla="val 198997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Spalten</a:t>
            </a:r>
          </a:p>
        </p:txBody>
      </p:sp>
      <p:sp>
        <p:nvSpPr>
          <p:cNvPr id="12" name="Legende mit Linie 1 11"/>
          <p:cNvSpPr/>
          <p:nvPr/>
        </p:nvSpPr>
        <p:spPr>
          <a:xfrm>
            <a:off x="9270073" y="6328914"/>
            <a:ext cx="974927" cy="294943"/>
          </a:xfrm>
          <a:prstGeom prst="borderCallout1">
            <a:avLst>
              <a:gd name="adj1" fmla="val -17105"/>
              <a:gd name="adj2" fmla="val 48862"/>
              <a:gd name="adj3" fmla="val -102735"/>
              <a:gd name="adj4" fmla="val 21968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Zoom</a:t>
            </a:r>
          </a:p>
        </p:txBody>
      </p:sp>
      <p:sp>
        <p:nvSpPr>
          <p:cNvPr id="13" name="Legende mit Linie 1 12"/>
          <p:cNvSpPr/>
          <p:nvPr/>
        </p:nvSpPr>
        <p:spPr>
          <a:xfrm>
            <a:off x="7523354" y="6312304"/>
            <a:ext cx="1652834" cy="311553"/>
          </a:xfrm>
          <a:prstGeom prst="borderCallout1">
            <a:avLst>
              <a:gd name="adj1" fmla="val -17105"/>
              <a:gd name="adj2" fmla="val 48862"/>
              <a:gd name="adj3" fmla="val -89305"/>
              <a:gd name="adj4" fmla="val 5203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Anzeigeeinstellungen</a:t>
            </a:r>
          </a:p>
        </p:txBody>
      </p:sp>
      <p:sp>
        <p:nvSpPr>
          <p:cNvPr id="14" name="Legende mit Linie 1 13"/>
          <p:cNvSpPr/>
          <p:nvPr/>
        </p:nvSpPr>
        <p:spPr>
          <a:xfrm>
            <a:off x="10170657" y="1038575"/>
            <a:ext cx="974927" cy="433533"/>
          </a:xfrm>
          <a:prstGeom prst="borderCallout1">
            <a:avLst>
              <a:gd name="adj1" fmla="val 69871"/>
              <a:gd name="adj2" fmla="val -8186"/>
              <a:gd name="adj3" fmla="val 26659"/>
              <a:gd name="adj4" fmla="val -4323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schließen</a:t>
            </a:r>
          </a:p>
        </p:txBody>
      </p:sp>
      <p:sp>
        <p:nvSpPr>
          <p:cNvPr id="15" name="Legende mit Linie 1 14"/>
          <p:cNvSpPr/>
          <p:nvPr/>
        </p:nvSpPr>
        <p:spPr>
          <a:xfrm>
            <a:off x="9958487" y="329672"/>
            <a:ext cx="974927" cy="433533"/>
          </a:xfrm>
          <a:prstGeom prst="borderCallout1">
            <a:avLst>
              <a:gd name="adj1" fmla="val 117708"/>
              <a:gd name="adj2" fmla="val 48863"/>
              <a:gd name="adj3" fmla="val 181420"/>
              <a:gd name="adj4" fmla="val -5009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maximieren</a:t>
            </a:r>
          </a:p>
        </p:txBody>
      </p:sp>
      <p:sp>
        <p:nvSpPr>
          <p:cNvPr id="16" name="Legende mit Linie 1 15"/>
          <p:cNvSpPr/>
          <p:nvPr/>
        </p:nvSpPr>
        <p:spPr>
          <a:xfrm>
            <a:off x="8688725" y="334017"/>
            <a:ext cx="974927" cy="433533"/>
          </a:xfrm>
          <a:prstGeom prst="borderCallout1">
            <a:avLst>
              <a:gd name="adj1" fmla="val 117708"/>
              <a:gd name="adj2" fmla="val 48863"/>
              <a:gd name="adj3" fmla="val 177786"/>
              <a:gd name="adj4" fmla="val 4408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minimieren</a:t>
            </a:r>
          </a:p>
        </p:txBody>
      </p:sp>
      <p:sp>
        <p:nvSpPr>
          <p:cNvPr id="17" name="Legende mit Linie 1 16"/>
          <p:cNvSpPr/>
          <p:nvPr/>
        </p:nvSpPr>
        <p:spPr>
          <a:xfrm>
            <a:off x="6967724" y="334017"/>
            <a:ext cx="1426166" cy="433533"/>
          </a:xfrm>
          <a:prstGeom prst="borderCallout1">
            <a:avLst>
              <a:gd name="adj1" fmla="val 117708"/>
              <a:gd name="adj2" fmla="val 48863"/>
              <a:gd name="adj3" fmla="val 172143"/>
              <a:gd name="adj4" fmla="val 128363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Anzeigeoptionen</a:t>
            </a:r>
          </a:p>
        </p:txBody>
      </p:sp>
      <p:sp>
        <p:nvSpPr>
          <p:cNvPr id="18" name="Legende mit Linie 1 17"/>
          <p:cNvSpPr/>
          <p:nvPr/>
        </p:nvSpPr>
        <p:spPr>
          <a:xfrm>
            <a:off x="9958487" y="1640578"/>
            <a:ext cx="1202803" cy="433533"/>
          </a:xfrm>
          <a:prstGeom prst="borderCallout1">
            <a:avLst>
              <a:gd name="adj1" fmla="val 69871"/>
              <a:gd name="adj2" fmla="val -8186"/>
              <a:gd name="adj3" fmla="val 66923"/>
              <a:gd name="adj4" fmla="val -1675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ausblenden</a:t>
            </a:r>
          </a:p>
        </p:txBody>
      </p:sp>
      <p:sp>
        <p:nvSpPr>
          <p:cNvPr id="19" name="Legende mit Linie 1 18"/>
          <p:cNvSpPr/>
          <p:nvPr/>
        </p:nvSpPr>
        <p:spPr>
          <a:xfrm>
            <a:off x="9958487" y="3253623"/>
            <a:ext cx="1214486" cy="453477"/>
          </a:xfrm>
          <a:prstGeom prst="borderCallout1">
            <a:avLst>
              <a:gd name="adj1" fmla="val 41177"/>
              <a:gd name="adj2" fmla="val -4871"/>
              <a:gd name="adj3" fmla="val 48911"/>
              <a:gd name="adj4" fmla="val -1890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Bildlaufleiste</a:t>
            </a:r>
          </a:p>
        </p:txBody>
      </p:sp>
      <p:sp>
        <p:nvSpPr>
          <p:cNvPr id="20" name="Legende mit Linie 1 19"/>
          <p:cNvSpPr/>
          <p:nvPr/>
        </p:nvSpPr>
        <p:spPr>
          <a:xfrm>
            <a:off x="2301013" y="6264437"/>
            <a:ext cx="1960017" cy="359420"/>
          </a:xfrm>
          <a:prstGeom prst="borderCallout1">
            <a:avLst>
              <a:gd name="adj1" fmla="val -17925"/>
              <a:gd name="adj2" fmla="val 45756"/>
              <a:gd name="adj3" fmla="val -107514"/>
              <a:gd name="adj4" fmla="val 5116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Arbeitsblatt oder Tabellenblatt</a:t>
            </a:r>
            <a:endParaRPr lang="de-AT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Legende mit Linie 1 20"/>
          <p:cNvSpPr/>
          <p:nvPr/>
        </p:nvSpPr>
        <p:spPr>
          <a:xfrm>
            <a:off x="261156" y="2845574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113800"/>
              <a:gd name="adj4" fmla="val 173563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Zeilen</a:t>
            </a:r>
          </a:p>
        </p:txBody>
      </p:sp>
      <p:sp>
        <p:nvSpPr>
          <p:cNvPr id="22" name="Legende mit Linie 1 21"/>
          <p:cNvSpPr/>
          <p:nvPr/>
        </p:nvSpPr>
        <p:spPr>
          <a:xfrm>
            <a:off x="6692283" y="2018858"/>
            <a:ext cx="1545200" cy="294045"/>
          </a:xfrm>
          <a:prstGeom prst="borderCallout1">
            <a:avLst>
              <a:gd name="adj1" fmla="val 41177"/>
              <a:gd name="adj2" fmla="val -4871"/>
              <a:gd name="adj3" fmla="val 42827"/>
              <a:gd name="adj4" fmla="val -4716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Bearbeitungsleiste</a:t>
            </a:r>
          </a:p>
        </p:txBody>
      </p:sp>
      <p:sp>
        <p:nvSpPr>
          <p:cNvPr id="23" name="Legende mit Linie 1 22"/>
          <p:cNvSpPr/>
          <p:nvPr/>
        </p:nvSpPr>
        <p:spPr>
          <a:xfrm>
            <a:off x="277737" y="1859632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78136"/>
              <a:gd name="adj4" fmla="val 17265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Zelladresse</a:t>
            </a:r>
          </a:p>
        </p:txBody>
      </p:sp>
      <p:sp>
        <p:nvSpPr>
          <p:cNvPr id="24" name="Legende mit Linie 1 23"/>
          <p:cNvSpPr/>
          <p:nvPr/>
        </p:nvSpPr>
        <p:spPr>
          <a:xfrm>
            <a:off x="6692283" y="1405471"/>
            <a:ext cx="1545200" cy="294045"/>
          </a:xfrm>
          <a:prstGeom prst="borderCallout1">
            <a:avLst>
              <a:gd name="adj1" fmla="val 41177"/>
              <a:gd name="adj2" fmla="val -4871"/>
              <a:gd name="adj3" fmla="val 79413"/>
              <a:gd name="adj4" fmla="val -49743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Gruppe Zahl</a:t>
            </a:r>
          </a:p>
        </p:txBody>
      </p:sp>
      <p:sp>
        <p:nvSpPr>
          <p:cNvPr id="25" name="Legende mit Linie 1 24"/>
          <p:cNvSpPr/>
          <p:nvPr/>
        </p:nvSpPr>
        <p:spPr>
          <a:xfrm>
            <a:off x="7464883" y="3097847"/>
            <a:ext cx="1652834" cy="311553"/>
          </a:xfrm>
          <a:prstGeom prst="borderCallout1">
            <a:avLst>
              <a:gd name="adj1" fmla="val 309284"/>
              <a:gd name="adj2" fmla="val 22631"/>
              <a:gd name="adj3" fmla="val 125158"/>
              <a:gd name="adj4" fmla="val 5107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Diagramm</a:t>
            </a:r>
          </a:p>
        </p:txBody>
      </p:sp>
      <p:sp>
        <p:nvSpPr>
          <p:cNvPr id="26" name="Legende mit Linie 1 25"/>
          <p:cNvSpPr/>
          <p:nvPr/>
        </p:nvSpPr>
        <p:spPr>
          <a:xfrm>
            <a:off x="261156" y="3571896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-11917"/>
              <a:gd name="adj4" fmla="val 24164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Zelle C6</a:t>
            </a:r>
          </a:p>
        </p:txBody>
      </p:sp>
    </p:spTree>
    <p:extLst>
      <p:ext uri="{BB962C8B-B14F-4D97-AF65-F5344CB8AC3E}">
        <p14:creationId xmlns:p14="http://schemas.microsoft.com/office/powerpoint/2010/main" val="226152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41E6B40-D3EB-41F8-8F13-B4A1D1E9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979" y="1015398"/>
            <a:ext cx="7325691" cy="5064258"/>
          </a:xfrm>
          <a:prstGeom prst="rect">
            <a:avLst/>
          </a:prstGeom>
        </p:spPr>
      </p:pic>
      <p:sp>
        <p:nvSpPr>
          <p:cNvPr id="6" name="Legende mit Linie 1 5"/>
          <p:cNvSpPr/>
          <p:nvPr/>
        </p:nvSpPr>
        <p:spPr>
          <a:xfrm>
            <a:off x="697079" y="5353054"/>
            <a:ext cx="974927" cy="311553"/>
          </a:xfrm>
          <a:prstGeom prst="borderCallout1">
            <a:avLst>
              <a:gd name="adj1" fmla="val 109976"/>
              <a:gd name="adj2" fmla="val 47895"/>
              <a:gd name="adj3" fmla="val 238150"/>
              <a:gd name="adj4" fmla="val 33415"/>
            </a:avLst>
          </a:prstGeom>
          <a:ln/>
          <a:effectLst>
            <a:outerShdw blurRad="50800" dist="38100" dir="2700000" sx="20000" sy="2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Register</a:t>
            </a:r>
          </a:p>
        </p:txBody>
      </p:sp>
      <p:sp>
        <p:nvSpPr>
          <p:cNvPr id="7" name="Legende mit Linie 1 6"/>
          <p:cNvSpPr/>
          <p:nvPr/>
        </p:nvSpPr>
        <p:spPr>
          <a:xfrm>
            <a:off x="401967" y="5880467"/>
            <a:ext cx="1680365" cy="449730"/>
          </a:xfrm>
          <a:prstGeom prst="borderCallout1">
            <a:avLst>
              <a:gd name="adj1" fmla="val 109976"/>
              <a:gd name="adj2" fmla="val 47895"/>
              <a:gd name="adj3" fmla="val 170695"/>
              <a:gd name="adj4" fmla="val 47950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Titelleiste mit Namen der Exceldatei</a:t>
            </a:r>
            <a:endParaRPr lang="de-AT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4277090" y="6167592"/>
            <a:ext cx="1276622" cy="452485"/>
          </a:xfrm>
          <a:prstGeom prst="borderCallout1">
            <a:avLst>
              <a:gd name="adj1" fmla="val 109976"/>
              <a:gd name="adj2" fmla="val 47895"/>
              <a:gd name="adj3" fmla="val 139121"/>
              <a:gd name="adj4" fmla="val 4453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Leiste für den Schnellzugriff</a:t>
            </a:r>
          </a:p>
        </p:txBody>
      </p:sp>
      <p:sp>
        <p:nvSpPr>
          <p:cNvPr id="9" name="Legende mit Linie 1 8"/>
          <p:cNvSpPr/>
          <p:nvPr/>
        </p:nvSpPr>
        <p:spPr>
          <a:xfrm>
            <a:off x="8071839" y="355544"/>
            <a:ext cx="1762812" cy="471705"/>
          </a:xfrm>
          <a:prstGeom prst="borderCallout1">
            <a:avLst>
              <a:gd name="adj1" fmla="val 109976"/>
              <a:gd name="adj2" fmla="val 47895"/>
              <a:gd name="adj3" fmla="val 279763"/>
              <a:gd name="adj4" fmla="val 14210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mit offener Registerkarte </a:t>
            </a:r>
            <a:r>
              <a:rPr lang="de-AT" sz="1200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10" name="Legende mit Linie 1 9"/>
          <p:cNvSpPr/>
          <p:nvPr/>
        </p:nvSpPr>
        <p:spPr>
          <a:xfrm>
            <a:off x="10233317" y="5308134"/>
            <a:ext cx="1489896" cy="311554"/>
          </a:xfrm>
          <a:prstGeom prst="borderCallout1">
            <a:avLst>
              <a:gd name="adj1" fmla="val -17925"/>
              <a:gd name="adj2" fmla="val 45756"/>
              <a:gd name="adj3" fmla="val -331927"/>
              <a:gd name="adj4" fmla="val 4638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offenes Arbeitsblatt</a:t>
            </a:r>
          </a:p>
        </p:txBody>
      </p:sp>
      <p:sp>
        <p:nvSpPr>
          <p:cNvPr id="11" name="Legende mit Linie 1 10"/>
          <p:cNvSpPr/>
          <p:nvPr/>
        </p:nvSpPr>
        <p:spPr>
          <a:xfrm>
            <a:off x="9679281" y="2974062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-5504"/>
              <a:gd name="adj4" fmla="val 163837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Spalten</a:t>
            </a:r>
          </a:p>
        </p:txBody>
      </p:sp>
      <p:sp>
        <p:nvSpPr>
          <p:cNvPr id="12" name="Legende mit Linie 1 11"/>
          <p:cNvSpPr/>
          <p:nvPr/>
        </p:nvSpPr>
        <p:spPr>
          <a:xfrm>
            <a:off x="2828138" y="6472606"/>
            <a:ext cx="974927" cy="294943"/>
          </a:xfrm>
          <a:prstGeom prst="borderCallout1">
            <a:avLst>
              <a:gd name="adj1" fmla="val -17105"/>
              <a:gd name="adj2" fmla="val 48862"/>
              <a:gd name="adj3" fmla="val -102735"/>
              <a:gd name="adj4" fmla="val 21968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Zoom</a:t>
            </a:r>
          </a:p>
        </p:txBody>
      </p:sp>
      <p:sp>
        <p:nvSpPr>
          <p:cNvPr id="13" name="Legende mit Linie 1 12"/>
          <p:cNvSpPr/>
          <p:nvPr/>
        </p:nvSpPr>
        <p:spPr>
          <a:xfrm>
            <a:off x="3795037" y="435621"/>
            <a:ext cx="1652834" cy="311553"/>
          </a:xfrm>
          <a:prstGeom prst="borderCallout1">
            <a:avLst>
              <a:gd name="adj1" fmla="val -17105"/>
              <a:gd name="adj2" fmla="val 48862"/>
              <a:gd name="adj3" fmla="val -86859"/>
              <a:gd name="adj4" fmla="val 54340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Anzeigeeinstellungen</a:t>
            </a:r>
          </a:p>
        </p:txBody>
      </p:sp>
      <p:sp>
        <p:nvSpPr>
          <p:cNvPr id="14" name="Legende mit Linie 1 13"/>
          <p:cNvSpPr/>
          <p:nvPr/>
        </p:nvSpPr>
        <p:spPr>
          <a:xfrm>
            <a:off x="10347256" y="1038464"/>
            <a:ext cx="974927" cy="433533"/>
          </a:xfrm>
          <a:prstGeom prst="borderCallout1">
            <a:avLst>
              <a:gd name="adj1" fmla="val 69871"/>
              <a:gd name="adj2" fmla="val -8186"/>
              <a:gd name="adj3" fmla="val 26659"/>
              <a:gd name="adj4" fmla="val -4323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schließen</a:t>
            </a:r>
          </a:p>
        </p:txBody>
      </p:sp>
      <p:sp>
        <p:nvSpPr>
          <p:cNvPr id="15" name="Legende mit Linie 1 14"/>
          <p:cNvSpPr/>
          <p:nvPr/>
        </p:nvSpPr>
        <p:spPr>
          <a:xfrm>
            <a:off x="8183666" y="6260899"/>
            <a:ext cx="974927" cy="433533"/>
          </a:xfrm>
          <a:prstGeom prst="borderCallout1">
            <a:avLst>
              <a:gd name="adj1" fmla="val 117708"/>
              <a:gd name="adj2" fmla="val 48863"/>
              <a:gd name="adj3" fmla="val 165529"/>
              <a:gd name="adj4" fmla="val -2696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maximieren</a:t>
            </a:r>
          </a:p>
        </p:txBody>
      </p:sp>
      <p:sp>
        <p:nvSpPr>
          <p:cNvPr id="16" name="Legende mit Linie 1 15"/>
          <p:cNvSpPr/>
          <p:nvPr/>
        </p:nvSpPr>
        <p:spPr>
          <a:xfrm>
            <a:off x="6343942" y="6255361"/>
            <a:ext cx="974927" cy="433533"/>
          </a:xfrm>
          <a:prstGeom prst="borderCallout1">
            <a:avLst>
              <a:gd name="adj1" fmla="val 117708"/>
              <a:gd name="adj2" fmla="val 48863"/>
              <a:gd name="adj3" fmla="val 170563"/>
              <a:gd name="adj4" fmla="val 6592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Fenster minimieren</a:t>
            </a:r>
          </a:p>
        </p:txBody>
      </p:sp>
      <p:sp>
        <p:nvSpPr>
          <p:cNvPr id="17" name="Legende mit Linie 1 16"/>
          <p:cNvSpPr/>
          <p:nvPr/>
        </p:nvSpPr>
        <p:spPr>
          <a:xfrm>
            <a:off x="159105" y="2351023"/>
            <a:ext cx="1426166" cy="433533"/>
          </a:xfrm>
          <a:prstGeom prst="borderCallout1">
            <a:avLst>
              <a:gd name="adj1" fmla="val 117708"/>
              <a:gd name="adj2" fmla="val 48863"/>
              <a:gd name="adj3" fmla="val 180810"/>
              <a:gd name="adj4" fmla="val 13802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Anzeigeoptionen</a:t>
            </a:r>
          </a:p>
        </p:txBody>
      </p:sp>
      <p:sp>
        <p:nvSpPr>
          <p:cNvPr id="18" name="Legende mit Linie 1 17"/>
          <p:cNvSpPr/>
          <p:nvPr/>
        </p:nvSpPr>
        <p:spPr>
          <a:xfrm>
            <a:off x="708135" y="1686219"/>
            <a:ext cx="1202803" cy="433533"/>
          </a:xfrm>
          <a:prstGeom prst="borderCallout1">
            <a:avLst>
              <a:gd name="adj1" fmla="val 69871"/>
              <a:gd name="adj2" fmla="val -8186"/>
              <a:gd name="adj3" fmla="val 66923"/>
              <a:gd name="adj4" fmla="val -1675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Menüband</a:t>
            </a:r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ausblenden</a:t>
            </a:r>
          </a:p>
        </p:txBody>
      </p:sp>
      <p:sp>
        <p:nvSpPr>
          <p:cNvPr id="19" name="Legende mit Linie 1 18"/>
          <p:cNvSpPr/>
          <p:nvPr/>
        </p:nvSpPr>
        <p:spPr>
          <a:xfrm>
            <a:off x="6104383" y="335327"/>
            <a:ext cx="1214486" cy="453477"/>
          </a:xfrm>
          <a:prstGeom prst="borderCallout1">
            <a:avLst>
              <a:gd name="adj1" fmla="val 41177"/>
              <a:gd name="adj2" fmla="val -4871"/>
              <a:gd name="adj3" fmla="val 48911"/>
              <a:gd name="adj4" fmla="val -1890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Bildlaufleiste</a:t>
            </a:r>
          </a:p>
        </p:txBody>
      </p:sp>
      <p:sp>
        <p:nvSpPr>
          <p:cNvPr id="20" name="Legende mit Linie 1 19"/>
          <p:cNvSpPr/>
          <p:nvPr/>
        </p:nvSpPr>
        <p:spPr>
          <a:xfrm>
            <a:off x="9859746" y="6214124"/>
            <a:ext cx="1960017" cy="359420"/>
          </a:xfrm>
          <a:prstGeom prst="borderCallout1">
            <a:avLst>
              <a:gd name="adj1" fmla="val -17925"/>
              <a:gd name="adj2" fmla="val 45756"/>
              <a:gd name="adj3" fmla="val -101154"/>
              <a:gd name="adj4" fmla="val 43387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Arbeitsblatt oder Tabellenblatt</a:t>
            </a:r>
            <a:endParaRPr lang="de-AT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Legende mit Linie 1 20"/>
          <p:cNvSpPr/>
          <p:nvPr/>
        </p:nvSpPr>
        <p:spPr>
          <a:xfrm>
            <a:off x="9830687" y="3724275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126071"/>
              <a:gd name="adj4" fmla="val 151060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Zeilen</a:t>
            </a:r>
          </a:p>
        </p:txBody>
      </p:sp>
      <p:sp>
        <p:nvSpPr>
          <p:cNvPr id="22" name="Legende mit Linie 1 21"/>
          <p:cNvSpPr/>
          <p:nvPr/>
        </p:nvSpPr>
        <p:spPr>
          <a:xfrm>
            <a:off x="1386869" y="1185834"/>
            <a:ext cx="1545200" cy="294045"/>
          </a:xfrm>
          <a:prstGeom prst="borderCallout1">
            <a:avLst>
              <a:gd name="adj1" fmla="val 41177"/>
              <a:gd name="adj2" fmla="val -4871"/>
              <a:gd name="adj3" fmla="val 42827"/>
              <a:gd name="adj4" fmla="val -4716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Bearbeitungsleiste</a:t>
            </a:r>
          </a:p>
        </p:txBody>
      </p:sp>
      <p:sp>
        <p:nvSpPr>
          <p:cNvPr id="23" name="Legende mit Linie 1 22"/>
          <p:cNvSpPr/>
          <p:nvPr/>
        </p:nvSpPr>
        <p:spPr>
          <a:xfrm>
            <a:off x="9474221" y="2435556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72877"/>
              <a:gd name="adj4" fmla="val 151558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Zelladresse</a:t>
            </a:r>
          </a:p>
        </p:txBody>
      </p:sp>
      <p:sp>
        <p:nvSpPr>
          <p:cNvPr id="24" name="Legende mit Linie 1 23"/>
          <p:cNvSpPr/>
          <p:nvPr/>
        </p:nvSpPr>
        <p:spPr>
          <a:xfrm>
            <a:off x="10394037" y="389988"/>
            <a:ext cx="1545200" cy="294045"/>
          </a:xfrm>
          <a:prstGeom prst="borderCallout1">
            <a:avLst>
              <a:gd name="adj1" fmla="val 41177"/>
              <a:gd name="adj2" fmla="val -4871"/>
              <a:gd name="adj3" fmla="val 92193"/>
              <a:gd name="adj4" fmla="val -62308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Gruppe Zahl</a:t>
            </a:r>
          </a:p>
        </p:txBody>
      </p:sp>
      <p:sp>
        <p:nvSpPr>
          <p:cNvPr id="25" name="Legende mit Linie 1 24"/>
          <p:cNvSpPr/>
          <p:nvPr/>
        </p:nvSpPr>
        <p:spPr>
          <a:xfrm>
            <a:off x="483119" y="3226717"/>
            <a:ext cx="1652834" cy="311553"/>
          </a:xfrm>
          <a:prstGeom prst="borderCallout1">
            <a:avLst>
              <a:gd name="adj1" fmla="val 309284"/>
              <a:gd name="adj2" fmla="val 22631"/>
              <a:gd name="adj3" fmla="val 125158"/>
              <a:gd name="adj4" fmla="val 51079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Diagramm</a:t>
            </a:r>
          </a:p>
        </p:txBody>
      </p:sp>
      <p:sp>
        <p:nvSpPr>
          <p:cNvPr id="26" name="Legende mit Linie 1 25"/>
          <p:cNvSpPr/>
          <p:nvPr/>
        </p:nvSpPr>
        <p:spPr>
          <a:xfrm>
            <a:off x="429832" y="435621"/>
            <a:ext cx="1335950" cy="357263"/>
          </a:xfrm>
          <a:prstGeom prst="borderCallout1">
            <a:avLst>
              <a:gd name="adj1" fmla="val 70332"/>
              <a:gd name="adj2" fmla="val 105351"/>
              <a:gd name="adj3" fmla="val 28403"/>
              <a:gd name="adj4" fmla="val 228047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Zelle C6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D0DCBAD-6C81-4444-B3CF-1CFD46F47F86}"/>
              </a:ext>
            </a:extLst>
          </p:cNvPr>
          <p:cNvSpPr txBox="1"/>
          <p:nvPr/>
        </p:nvSpPr>
        <p:spPr>
          <a:xfrm>
            <a:off x="159105" y="3723285"/>
            <a:ext cx="1953852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Ordne die Elemente der Benutzerober-</a:t>
            </a:r>
            <a:br>
              <a:rPr lang="de-DE" dirty="0"/>
            </a:br>
            <a:r>
              <a:rPr lang="de-DE" dirty="0" err="1"/>
              <a:t>fläche</a:t>
            </a:r>
            <a:r>
              <a:rPr lang="de-DE" dirty="0"/>
              <a:t> von Excel zu!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669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1868CE91594F469006C50EB3AC20DF" ma:contentTypeVersion="5" ma:contentTypeDescription="Ein neues Dokument erstellen." ma:contentTypeScope="" ma:versionID="303caf30d948e8a54a36d6b36afe663c">
  <xsd:schema xmlns:xsd="http://www.w3.org/2001/XMLSchema" xmlns:xs="http://www.w3.org/2001/XMLSchema" xmlns:p="http://schemas.microsoft.com/office/2006/metadata/properties" xmlns:ns2="2c197218-90d8-40ae-a0a6-432e9b087ab1" xmlns:ns3="0816acb2-8fa2-419d-9020-a00ba86ee27f" targetNamespace="http://schemas.microsoft.com/office/2006/metadata/properties" ma:root="true" ma:fieldsID="72f7e6c1371634fe90adff2ba53ea481" ns2:_="" ns3:_="">
    <xsd:import namespace="2c197218-90d8-40ae-a0a6-432e9b087ab1"/>
    <xsd:import namespace="0816acb2-8fa2-419d-9020-a00ba86ee27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197218-90d8-40ae-a0a6-432e9b087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6acb2-8fa2-419d-9020-a00ba86ee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BAD27-7CFB-4AF7-ABA6-A86879FB4443}"/>
</file>

<file path=customXml/itemProps2.xml><?xml version="1.0" encoding="utf-8"?>
<ds:datastoreItem xmlns:ds="http://schemas.openxmlformats.org/officeDocument/2006/customXml" ds:itemID="{EFEC4537-A271-4B40-820F-CF2E543CF081}"/>
</file>

<file path=customXml/itemProps3.xml><?xml version="1.0" encoding="utf-8"?>
<ds:datastoreItem xmlns:ds="http://schemas.openxmlformats.org/officeDocument/2006/customXml" ds:itemID="{F070E7D1-5EDD-4DAD-BAFB-95DE5FBED93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107</Words>
  <Application>Microsoft Office PowerPoint</Application>
  <PresentationFormat>Breitbild</PresentationFormat>
  <Paragraphs>45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Excel 2021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Easy4me</dc:creator>
  <cp:lastModifiedBy>Easy4me</cp:lastModifiedBy>
  <cp:revision>27</cp:revision>
  <dcterms:created xsi:type="dcterms:W3CDTF">2016-03-21T12:26:33Z</dcterms:created>
  <dcterms:modified xsi:type="dcterms:W3CDTF">2023-06-25T15:20:49Z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0x010100B71868CE91594F469006C50EB3AC20DF</vt:lpwstr>
  </property>
</Properties>
</file>