
<file path=[Content_Types].xml><?xml version="1.0" encoding="utf-8"?>
<Types xmlns="http://schemas.openxmlformats.org/package/2006/content-types">
  <Override PartName="/_rels/.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_rels/presentation.xml.rels" ContentType="application/vnd.openxmlformats-package.relationships+xml"/>
  <Override PartName="/ppt/media/image20.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21.png" ContentType="image/png"/>
  <Override PartName="/ppt/media/image1.png" ContentType="image/png"/>
  <Override PartName="/ppt/media/image3.png" ContentType="image/png"/>
  <Override PartName="/ppt/media/image4.png" ContentType="image/png"/>
  <Override PartName="/ppt/media/image5.png" ContentType="image/png"/>
  <Override PartName="/ppt/media/image9.jpeg" ContentType="image/jpeg"/>
  <Override PartName="/ppt/media/image10.png" ContentType="image/png"/>
  <Override PartName="/ppt/media/image6.png" ContentType="image/png"/>
  <Override PartName="/ppt/media/image2.png" ContentType="image/png"/>
  <Override PartName="/ppt/media/image7.jpeg" ContentType="image/jpeg"/>
  <Override PartName="/ppt/media/image8.png" ContentType="image/png"/>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17600" y="279360"/>
            <a:ext cx="8308440" cy="309240"/>
          </a:xfrm>
          <a:prstGeom prst="rect">
            <a:avLst/>
          </a:prstGeom>
        </p:spPr>
        <p:txBody>
          <a:bodyPr lIns="0" rIns="0" tIns="0" bIns="0" anchor="ctr"/>
          <a:p>
            <a:endParaRPr b="0" lang="en-GB" sz="2000" spc="-1" strike="noStrike">
              <a:solidFill>
                <a:srgbClr val="124191"/>
              </a:solidFill>
              <a:uFill>
                <a:solidFill>
                  <a:srgbClr val="ffffff"/>
                </a:solidFill>
              </a:uFill>
              <a:latin typeface="Arial"/>
            </a:endParaRPr>
          </a:p>
        </p:txBody>
      </p:sp>
      <p:sp>
        <p:nvSpPr>
          <p:cNvPr id="29" name="PlaceHolder 2"/>
          <p:cNvSpPr>
            <a:spLocks noGrp="1"/>
          </p:cNvSpPr>
          <p:nvPr>
            <p:ph type="body"/>
          </p:nvPr>
        </p:nvSpPr>
        <p:spPr>
          <a:xfrm>
            <a:off x="417600" y="1080000"/>
            <a:ext cx="830844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30" name="PlaceHolder 3"/>
          <p:cNvSpPr>
            <a:spLocks noGrp="1"/>
          </p:cNvSpPr>
          <p:nvPr>
            <p:ph type="body"/>
          </p:nvPr>
        </p:nvSpPr>
        <p:spPr>
          <a:xfrm>
            <a:off x="417600" y="2939760"/>
            <a:ext cx="830844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17600" y="279360"/>
            <a:ext cx="8308440" cy="309240"/>
          </a:xfrm>
          <a:prstGeom prst="rect">
            <a:avLst/>
          </a:prstGeom>
        </p:spPr>
        <p:txBody>
          <a:bodyPr lIns="0" rIns="0" tIns="0" bIns="0" anchor="ctr"/>
          <a:p>
            <a:endParaRPr b="0" lang="en-GB" sz="2000" spc="-1" strike="noStrike">
              <a:solidFill>
                <a:srgbClr val="124191"/>
              </a:solidFill>
              <a:uFill>
                <a:solidFill>
                  <a:srgbClr val="ffffff"/>
                </a:solidFill>
              </a:uFill>
              <a:latin typeface="Arial"/>
            </a:endParaRPr>
          </a:p>
        </p:txBody>
      </p:sp>
      <p:sp>
        <p:nvSpPr>
          <p:cNvPr id="32" name="PlaceHolder 2"/>
          <p:cNvSpPr>
            <a:spLocks noGrp="1"/>
          </p:cNvSpPr>
          <p:nvPr>
            <p:ph type="body"/>
          </p:nvPr>
        </p:nvSpPr>
        <p:spPr>
          <a:xfrm>
            <a:off x="417600" y="1080000"/>
            <a:ext cx="405432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33" name="PlaceHolder 3"/>
          <p:cNvSpPr>
            <a:spLocks noGrp="1"/>
          </p:cNvSpPr>
          <p:nvPr>
            <p:ph type="body"/>
          </p:nvPr>
        </p:nvSpPr>
        <p:spPr>
          <a:xfrm>
            <a:off x="4674960" y="1080000"/>
            <a:ext cx="405432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34" name="PlaceHolder 4"/>
          <p:cNvSpPr>
            <a:spLocks noGrp="1"/>
          </p:cNvSpPr>
          <p:nvPr>
            <p:ph type="body"/>
          </p:nvPr>
        </p:nvSpPr>
        <p:spPr>
          <a:xfrm>
            <a:off x="4674960" y="2939760"/>
            <a:ext cx="405432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35" name="PlaceHolder 5"/>
          <p:cNvSpPr>
            <a:spLocks noGrp="1"/>
          </p:cNvSpPr>
          <p:nvPr>
            <p:ph type="body"/>
          </p:nvPr>
        </p:nvSpPr>
        <p:spPr>
          <a:xfrm>
            <a:off x="417600" y="2939760"/>
            <a:ext cx="405432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17600" y="279360"/>
            <a:ext cx="8308440" cy="309240"/>
          </a:xfrm>
          <a:prstGeom prst="rect">
            <a:avLst/>
          </a:prstGeom>
        </p:spPr>
        <p:txBody>
          <a:bodyPr lIns="0" rIns="0" tIns="0" bIns="0" anchor="ctr"/>
          <a:p>
            <a:endParaRPr b="0" lang="en-GB" sz="2000" spc="-1" strike="noStrike">
              <a:solidFill>
                <a:srgbClr val="124191"/>
              </a:solidFill>
              <a:uFill>
                <a:solidFill>
                  <a:srgbClr val="ffffff"/>
                </a:solidFill>
              </a:uFill>
              <a:latin typeface="Arial"/>
            </a:endParaRPr>
          </a:p>
        </p:txBody>
      </p:sp>
      <p:sp>
        <p:nvSpPr>
          <p:cNvPr id="37" name="PlaceHolder 2"/>
          <p:cNvSpPr>
            <a:spLocks noGrp="1"/>
          </p:cNvSpPr>
          <p:nvPr>
            <p:ph type="body"/>
          </p:nvPr>
        </p:nvSpPr>
        <p:spPr>
          <a:xfrm>
            <a:off x="417600" y="1080000"/>
            <a:ext cx="267516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38" name="PlaceHolder 3"/>
          <p:cNvSpPr>
            <a:spLocks noGrp="1"/>
          </p:cNvSpPr>
          <p:nvPr>
            <p:ph type="body"/>
          </p:nvPr>
        </p:nvSpPr>
        <p:spPr>
          <a:xfrm>
            <a:off x="3227040" y="1080000"/>
            <a:ext cx="267516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39" name="PlaceHolder 4"/>
          <p:cNvSpPr>
            <a:spLocks noGrp="1"/>
          </p:cNvSpPr>
          <p:nvPr>
            <p:ph type="body"/>
          </p:nvPr>
        </p:nvSpPr>
        <p:spPr>
          <a:xfrm>
            <a:off x="6036120" y="1080000"/>
            <a:ext cx="267516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40" name="PlaceHolder 5"/>
          <p:cNvSpPr>
            <a:spLocks noGrp="1"/>
          </p:cNvSpPr>
          <p:nvPr>
            <p:ph type="body"/>
          </p:nvPr>
        </p:nvSpPr>
        <p:spPr>
          <a:xfrm>
            <a:off x="6036120" y="2939760"/>
            <a:ext cx="267516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41" name="PlaceHolder 6"/>
          <p:cNvSpPr>
            <a:spLocks noGrp="1"/>
          </p:cNvSpPr>
          <p:nvPr>
            <p:ph type="body"/>
          </p:nvPr>
        </p:nvSpPr>
        <p:spPr>
          <a:xfrm>
            <a:off x="3227040" y="2939760"/>
            <a:ext cx="267516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42" name="PlaceHolder 7"/>
          <p:cNvSpPr>
            <a:spLocks noGrp="1"/>
          </p:cNvSpPr>
          <p:nvPr>
            <p:ph type="body"/>
          </p:nvPr>
        </p:nvSpPr>
        <p:spPr>
          <a:xfrm>
            <a:off x="417600" y="2939760"/>
            <a:ext cx="267516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17600" y="279360"/>
            <a:ext cx="8308440" cy="309240"/>
          </a:xfrm>
          <a:prstGeom prst="rect">
            <a:avLst/>
          </a:prstGeom>
        </p:spPr>
        <p:txBody>
          <a:bodyPr lIns="0" rIns="0" tIns="0" bIns="0" anchor="ctr"/>
          <a:p>
            <a:endParaRPr b="0" lang="en-GB" sz="2000" spc="-1" strike="noStrike">
              <a:solidFill>
                <a:srgbClr val="124191"/>
              </a:solidFill>
              <a:uFill>
                <a:solidFill>
                  <a:srgbClr val="ffffff"/>
                </a:solidFill>
              </a:uFill>
              <a:latin typeface="Arial"/>
            </a:endParaRPr>
          </a:p>
        </p:txBody>
      </p:sp>
      <p:sp>
        <p:nvSpPr>
          <p:cNvPr id="51" name="PlaceHolder 2"/>
          <p:cNvSpPr>
            <a:spLocks noGrp="1"/>
          </p:cNvSpPr>
          <p:nvPr>
            <p:ph type="subTitle"/>
          </p:nvPr>
        </p:nvSpPr>
        <p:spPr>
          <a:xfrm>
            <a:off x="417600" y="1080000"/>
            <a:ext cx="8308440" cy="35600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17600" y="279360"/>
            <a:ext cx="8308440" cy="309240"/>
          </a:xfrm>
          <a:prstGeom prst="rect">
            <a:avLst/>
          </a:prstGeom>
        </p:spPr>
        <p:txBody>
          <a:bodyPr lIns="0" rIns="0" tIns="0" bIns="0" anchor="ctr"/>
          <a:p>
            <a:endParaRPr b="0" lang="en-GB" sz="2000" spc="-1" strike="noStrike">
              <a:solidFill>
                <a:srgbClr val="124191"/>
              </a:solidFill>
              <a:uFill>
                <a:solidFill>
                  <a:srgbClr val="ffffff"/>
                </a:solidFill>
              </a:uFill>
              <a:latin typeface="Arial"/>
            </a:endParaRPr>
          </a:p>
        </p:txBody>
      </p:sp>
      <p:sp>
        <p:nvSpPr>
          <p:cNvPr id="53" name="PlaceHolder 2"/>
          <p:cNvSpPr>
            <a:spLocks noGrp="1"/>
          </p:cNvSpPr>
          <p:nvPr>
            <p:ph type="body"/>
          </p:nvPr>
        </p:nvSpPr>
        <p:spPr>
          <a:xfrm>
            <a:off x="417600" y="1080000"/>
            <a:ext cx="8308440" cy="356004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17600" y="279360"/>
            <a:ext cx="8308440" cy="309240"/>
          </a:xfrm>
          <a:prstGeom prst="rect">
            <a:avLst/>
          </a:prstGeom>
        </p:spPr>
        <p:txBody>
          <a:bodyPr lIns="0" rIns="0" tIns="0" bIns="0" anchor="ctr"/>
          <a:p>
            <a:endParaRPr b="0" lang="en-GB" sz="2000" spc="-1" strike="noStrike">
              <a:solidFill>
                <a:srgbClr val="124191"/>
              </a:solidFill>
              <a:uFill>
                <a:solidFill>
                  <a:srgbClr val="ffffff"/>
                </a:solidFill>
              </a:uFill>
              <a:latin typeface="Arial"/>
            </a:endParaRPr>
          </a:p>
        </p:txBody>
      </p:sp>
      <p:sp>
        <p:nvSpPr>
          <p:cNvPr id="55" name="PlaceHolder 2"/>
          <p:cNvSpPr>
            <a:spLocks noGrp="1"/>
          </p:cNvSpPr>
          <p:nvPr>
            <p:ph type="body"/>
          </p:nvPr>
        </p:nvSpPr>
        <p:spPr>
          <a:xfrm>
            <a:off x="417600" y="1080000"/>
            <a:ext cx="4054320" cy="356004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56" name="PlaceHolder 3"/>
          <p:cNvSpPr>
            <a:spLocks noGrp="1"/>
          </p:cNvSpPr>
          <p:nvPr>
            <p:ph type="body"/>
          </p:nvPr>
        </p:nvSpPr>
        <p:spPr>
          <a:xfrm>
            <a:off x="4674960" y="1080000"/>
            <a:ext cx="4054320" cy="356004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17600" y="279360"/>
            <a:ext cx="8308440" cy="309240"/>
          </a:xfrm>
          <a:prstGeom prst="rect">
            <a:avLst/>
          </a:prstGeom>
        </p:spPr>
        <p:txBody>
          <a:bodyPr lIns="0" rIns="0" tIns="0" bIns="0" anchor="ctr"/>
          <a:p>
            <a:endParaRPr b="0" lang="en-GB" sz="2000" spc="-1" strike="noStrike">
              <a:solidFill>
                <a:srgbClr val="124191"/>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17600" y="279360"/>
            <a:ext cx="8308440" cy="14346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17600" y="279360"/>
            <a:ext cx="8308440" cy="309240"/>
          </a:xfrm>
          <a:prstGeom prst="rect">
            <a:avLst/>
          </a:prstGeom>
        </p:spPr>
        <p:txBody>
          <a:bodyPr lIns="0" rIns="0" tIns="0" bIns="0" anchor="ctr"/>
          <a:p>
            <a:endParaRPr b="0" lang="en-GB" sz="2000" spc="-1" strike="noStrike">
              <a:solidFill>
                <a:srgbClr val="124191"/>
              </a:solidFill>
              <a:uFill>
                <a:solidFill>
                  <a:srgbClr val="ffffff"/>
                </a:solidFill>
              </a:uFill>
              <a:latin typeface="Arial"/>
            </a:endParaRPr>
          </a:p>
        </p:txBody>
      </p:sp>
      <p:sp>
        <p:nvSpPr>
          <p:cNvPr id="60" name="PlaceHolder 2"/>
          <p:cNvSpPr>
            <a:spLocks noGrp="1"/>
          </p:cNvSpPr>
          <p:nvPr>
            <p:ph type="body"/>
          </p:nvPr>
        </p:nvSpPr>
        <p:spPr>
          <a:xfrm>
            <a:off x="417600" y="1080000"/>
            <a:ext cx="405432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61" name="PlaceHolder 3"/>
          <p:cNvSpPr>
            <a:spLocks noGrp="1"/>
          </p:cNvSpPr>
          <p:nvPr>
            <p:ph type="body"/>
          </p:nvPr>
        </p:nvSpPr>
        <p:spPr>
          <a:xfrm>
            <a:off x="417600" y="2939760"/>
            <a:ext cx="405432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62" name="PlaceHolder 4"/>
          <p:cNvSpPr>
            <a:spLocks noGrp="1"/>
          </p:cNvSpPr>
          <p:nvPr>
            <p:ph type="body"/>
          </p:nvPr>
        </p:nvSpPr>
        <p:spPr>
          <a:xfrm>
            <a:off x="4674960" y="1080000"/>
            <a:ext cx="4054320" cy="356004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17600" y="279360"/>
            <a:ext cx="8308440" cy="309240"/>
          </a:xfrm>
          <a:prstGeom prst="rect">
            <a:avLst/>
          </a:prstGeom>
        </p:spPr>
        <p:txBody>
          <a:bodyPr lIns="0" rIns="0" tIns="0" bIns="0" anchor="ctr"/>
          <a:p>
            <a:endParaRPr b="0" lang="en-GB" sz="2000" spc="-1" strike="noStrike">
              <a:solidFill>
                <a:srgbClr val="124191"/>
              </a:solidFill>
              <a:uFill>
                <a:solidFill>
                  <a:srgbClr val="ffffff"/>
                </a:solidFill>
              </a:uFill>
              <a:latin typeface="Arial"/>
            </a:endParaRPr>
          </a:p>
        </p:txBody>
      </p:sp>
      <p:sp>
        <p:nvSpPr>
          <p:cNvPr id="8" name="PlaceHolder 2"/>
          <p:cNvSpPr>
            <a:spLocks noGrp="1"/>
          </p:cNvSpPr>
          <p:nvPr>
            <p:ph type="subTitle"/>
          </p:nvPr>
        </p:nvSpPr>
        <p:spPr>
          <a:xfrm>
            <a:off x="417600" y="1080000"/>
            <a:ext cx="8308440" cy="35600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17600" y="279360"/>
            <a:ext cx="8308440" cy="309240"/>
          </a:xfrm>
          <a:prstGeom prst="rect">
            <a:avLst/>
          </a:prstGeom>
        </p:spPr>
        <p:txBody>
          <a:bodyPr lIns="0" rIns="0" tIns="0" bIns="0" anchor="ctr"/>
          <a:p>
            <a:endParaRPr b="0" lang="en-GB" sz="2000" spc="-1" strike="noStrike">
              <a:solidFill>
                <a:srgbClr val="124191"/>
              </a:solidFill>
              <a:uFill>
                <a:solidFill>
                  <a:srgbClr val="ffffff"/>
                </a:solidFill>
              </a:uFill>
              <a:latin typeface="Arial"/>
            </a:endParaRPr>
          </a:p>
        </p:txBody>
      </p:sp>
      <p:sp>
        <p:nvSpPr>
          <p:cNvPr id="64" name="PlaceHolder 2"/>
          <p:cNvSpPr>
            <a:spLocks noGrp="1"/>
          </p:cNvSpPr>
          <p:nvPr>
            <p:ph type="body"/>
          </p:nvPr>
        </p:nvSpPr>
        <p:spPr>
          <a:xfrm>
            <a:off x="417600" y="1080000"/>
            <a:ext cx="4054320" cy="356004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65" name="PlaceHolder 3"/>
          <p:cNvSpPr>
            <a:spLocks noGrp="1"/>
          </p:cNvSpPr>
          <p:nvPr>
            <p:ph type="body"/>
          </p:nvPr>
        </p:nvSpPr>
        <p:spPr>
          <a:xfrm>
            <a:off x="4674960" y="1080000"/>
            <a:ext cx="405432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66" name="PlaceHolder 4"/>
          <p:cNvSpPr>
            <a:spLocks noGrp="1"/>
          </p:cNvSpPr>
          <p:nvPr>
            <p:ph type="body"/>
          </p:nvPr>
        </p:nvSpPr>
        <p:spPr>
          <a:xfrm>
            <a:off x="4674960" y="2939760"/>
            <a:ext cx="405432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17600" y="279360"/>
            <a:ext cx="8308440" cy="309240"/>
          </a:xfrm>
          <a:prstGeom prst="rect">
            <a:avLst/>
          </a:prstGeom>
        </p:spPr>
        <p:txBody>
          <a:bodyPr lIns="0" rIns="0" tIns="0" bIns="0" anchor="ctr"/>
          <a:p>
            <a:endParaRPr b="0" lang="en-GB" sz="2000" spc="-1" strike="noStrike">
              <a:solidFill>
                <a:srgbClr val="124191"/>
              </a:solidFill>
              <a:uFill>
                <a:solidFill>
                  <a:srgbClr val="ffffff"/>
                </a:solidFill>
              </a:uFill>
              <a:latin typeface="Arial"/>
            </a:endParaRPr>
          </a:p>
        </p:txBody>
      </p:sp>
      <p:sp>
        <p:nvSpPr>
          <p:cNvPr id="68" name="PlaceHolder 2"/>
          <p:cNvSpPr>
            <a:spLocks noGrp="1"/>
          </p:cNvSpPr>
          <p:nvPr>
            <p:ph type="body"/>
          </p:nvPr>
        </p:nvSpPr>
        <p:spPr>
          <a:xfrm>
            <a:off x="417600" y="1080000"/>
            <a:ext cx="405432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69" name="PlaceHolder 3"/>
          <p:cNvSpPr>
            <a:spLocks noGrp="1"/>
          </p:cNvSpPr>
          <p:nvPr>
            <p:ph type="body"/>
          </p:nvPr>
        </p:nvSpPr>
        <p:spPr>
          <a:xfrm>
            <a:off x="4674960" y="1080000"/>
            <a:ext cx="405432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70" name="PlaceHolder 4"/>
          <p:cNvSpPr>
            <a:spLocks noGrp="1"/>
          </p:cNvSpPr>
          <p:nvPr>
            <p:ph type="body"/>
          </p:nvPr>
        </p:nvSpPr>
        <p:spPr>
          <a:xfrm>
            <a:off x="417600" y="2939760"/>
            <a:ext cx="830844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17600" y="279360"/>
            <a:ext cx="8308440" cy="309240"/>
          </a:xfrm>
          <a:prstGeom prst="rect">
            <a:avLst/>
          </a:prstGeom>
        </p:spPr>
        <p:txBody>
          <a:bodyPr lIns="0" rIns="0" tIns="0" bIns="0" anchor="ctr"/>
          <a:p>
            <a:endParaRPr b="0" lang="en-GB" sz="2000" spc="-1" strike="noStrike">
              <a:solidFill>
                <a:srgbClr val="124191"/>
              </a:solidFill>
              <a:uFill>
                <a:solidFill>
                  <a:srgbClr val="ffffff"/>
                </a:solidFill>
              </a:uFill>
              <a:latin typeface="Arial"/>
            </a:endParaRPr>
          </a:p>
        </p:txBody>
      </p:sp>
      <p:sp>
        <p:nvSpPr>
          <p:cNvPr id="72" name="PlaceHolder 2"/>
          <p:cNvSpPr>
            <a:spLocks noGrp="1"/>
          </p:cNvSpPr>
          <p:nvPr>
            <p:ph type="body"/>
          </p:nvPr>
        </p:nvSpPr>
        <p:spPr>
          <a:xfrm>
            <a:off x="417600" y="1080000"/>
            <a:ext cx="830844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73" name="PlaceHolder 3"/>
          <p:cNvSpPr>
            <a:spLocks noGrp="1"/>
          </p:cNvSpPr>
          <p:nvPr>
            <p:ph type="body"/>
          </p:nvPr>
        </p:nvSpPr>
        <p:spPr>
          <a:xfrm>
            <a:off x="417600" y="2939760"/>
            <a:ext cx="830844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17600" y="279360"/>
            <a:ext cx="8308440" cy="309240"/>
          </a:xfrm>
          <a:prstGeom prst="rect">
            <a:avLst/>
          </a:prstGeom>
        </p:spPr>
        <p:txBody>
          <a:bodyPr lIns="0" rIns="0" tIns="0" bIns="0" anchor="ctr"/>
          <a:p>
            <a:endParaRPr b="0" lang="en-GB" sz="2000" spc="-1" strike="noStrike">
              <a:solidFill>
                <a:srgbClr val="124191"/>
              </a:solidFill>
              <a:uFill>
                <a:solidFill>
                  <a:srgbClr val="ffffff"/>
                </a:solidFill>
              </a:uFill>
              <a:latin typeface="Arial"/>
            </a:endParaRPr>
          </a:p>
        </p:txBody>
      </p:sp>
      <p:sp>
        <p:nvSpPr>
          <p:cNvPr id="75" name="PlaceHolder 2"/>
          <p:cNvSpPr>
            <a:spLocks noGrp="1"/>
          </p:cNvSpPr>
          <p:nvPr>
            <p:ph type="body"/>
          </p:nvPr>
        </p:nvSpPr>
        <p:spPr>
          <a:xfrm>
            <a:off x="417600" y="1080000"/>
            <a:ext cx="405432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76" name="PlaceHolder 3"/>
          <p:cNvSpPr>
            <a:spLocks noGrp="1"/>
          </p:cNvSpPr>
          <p:nvPr>
            <p:ph type="body"/>
          </p:nvPr>
        </p:nvSpPr>
        <p:spPr>
          <a:xfrm>
            <a:off x="4674960" y="1080000"/>
            <a:ext cx="405432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77" name="PlaceHolder 4"/>
          <p:cNvSpPr>
            <a:spLocks noGrp="1"/>
          </p:cNvSpPr>
          <p:nvPr>
            <p:ph type="body"/>
          </p:nvPr>
        </p:nvSpPr>
        <p:spPr>
          <a:xfrm>
            <a:off x="4674960" y="2939760"/>
            <a:ext cx="405432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78" name="PlaceHolder 5"/>
          <p:cNvSpPr>
            <a:spLocks noGrp="1"/>
          </p:cNvSpPr>
          <p:nvPr>
            <p:ph type="body"/>
          </p:nvPr>
        </p:nvSpPr>
        <p:spPr>
          <a:xfrm>
            <a:off x="417600" y="2939760"/>
            <a:ext cx="405432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17600" y="279360"/>
            <a:ext cx="8308440" cy="309240"/>
          </a:xfrm>
          <a:prstGeom prst="rect">
            <a:avLst/>
          </a:prstGeom>
        </p:spPr>
        <p:txBody>
          <a:bodyPr lIns="0" rIns="0" tIns="0" bIns="0" anchor="ctr"/>
          <a:p>
            <a:endParaRPr b="0" lang="en-GB" sz="2000" spc="-1" strike="noStrike">
              <a:solidFill>
                <a:srgbClr val="124191"/>
              </a:solidFill>
              <a:uFill>
                <a:solidFill>
                  <a:srgbClr val="ffffff"/>
                </a:solidFill>
              </a:uFill>
              <a:latin typeface="Arial"/>
            </a:endParaRPr>
          </a:p>
        </p:txBody>
      </p:sp>
      <p:sp>
        <p:nvSpPr>
          <p:cNvPr id="80" name="PlaceHolder 2"/>
          <p:cNvSpPr>
            <a:spLocks noGrp="1"/>
          </p:cNvSpPr>
          <p:nvPr>
            <p:ph type="body"/>
          </p:nvPr>
        </p:nvSpPr>
        <p:spPr>
          <a:xfrm>
            <a:off x="417600" y="1080000"/>
            <a:ext cx="267516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81" name="PlaceHolder 3"/>
          <p:cNvSpPr>
            <a:spLocks noGrp="1"/>
          </p:cNvSpPr>
          <p:nvPr>
            <p:ph type="body"/>
          </p:nvPr>
        </p:nvSpPr>
        <p:spPr>
          <a:xfrm>
            <a:off x="3227040" y="1080000"/>
            <a:ext cx="267516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82" name="PlaceHolder 4"/>
          <p:cNvSpPr>
            <a:spLocks noGrp="1"/>
          </p:cNvSpPr>
          <p:nvPr>
            <p:ph type="body"/>
          </p:nvPr>
        </p:nvSpPr>
        <p:spPr>
          <a:xfrm>
            <a:off x="6036120" y="1080000"/>
            <a:ext cx="267516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83" name="PlaceHolder 5"/>
          <p:cNvSpPr>
            <a:spLocks noGrp="1"/>
          </p:cNvSpPr>
          <p:nvPr>
            <p:ph type="body"/>
          </p:nvPr>
        </p:nvSpPr>
        <p:spPr>
          <a:xfrm>
            <a:off x="6036120" y="2939760"/>
            <a:ext cx="267516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84" name="PlaceHolder 6"/>
          <p:cNvSpPr>
            <a:spLocks noGrp="1"/>
          </p:cNvSpPr>
          <p:nvPr>
            <p:ph type="body"/>
          </p:nvPr>
        </p:nvSpPr>
        <p:spPr>
          <a:xfrm>
            <a:off x="3227040" y="2939760"/>
            <a:ext cx="267516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85" name="PlaceHolder 7"/>
          <p:cNvSpPr>
            <a:spLocks noGrp="1"/>
          </p:cNvSpPr>
          <p:nvPr>
            <p:ph type="body"/>
          </p:nvPr>
        </p:nvSpPr>
        <p:spPr>
          <a:xfrm>
            <a:off x="417600" y="2939760"/>
            <a:ext cx="267516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417600" y="279360"/>
            <a:ext cx="8308440" cy="309240"/>
          </a:xfrm>
          <a:prstGeom prst="rect">
            <a:avLst/>
          </a:prstGeom>
        </p:spPr>
        <p:txBody>
          <a:bodyPr lIns="0" rIns="0" tIns="0" bIns="0" anchor="ctr"/>
          <a:p>
            <a:endParaRPr b="0" lang="en-GB" sz="2000" spc="-1" strike="noStrike">
              <a:solidFill>
                <a:srgbClr val="124191"/>
              </a:solidFill>
              <a:uFill>
                <a:solidFill>
                  <a:srgbClr val="ffffff"/>
                </a:solidFill>
              </a:uFill>
              <a:latin typeface="Arial"/>
            </a:endParaRPr>
          </a:p>
        </p:txBody>
      </p:sp>
      <p:sp>
        <p:nvSpPr>
          <p:cNvPr id="90" name="PlaceHolder 2"/>
          <p:cNvSpPr>
            <a:spLocks noGrp="1"/>
          </p:cNvSpPr>
          <p:nvPr>
            <p:ph type="subTitle"/>
          </p:nvPr>
        </p:nvSpPr>
        <p:spPr>
          <a:xfrm>
            <a:off x="417600" y="1080000"/>
            <a:ext cx="8308440" cy="35600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17600" y="279360"/>
            <a:ext cx="8308440" cy="309240"/>
          </a:xfrm>
          <a:prstGeom prst="rect">
            <a:avLst/>
          </a:prstGeom>
        </p:spPr>
        <p:txBody>
          <a:bodyPr lIns="0" rIns="0" tIns="0" bIns="0" anchor="ctr"/>
          <a:p>
            <a:endParaRPr b="0" lang="en-GB" sz="2000" spc="-1" strike="noStrike">
              <a:solidFill>
                <a:srgbClr val="124191"/>
              </a:solidFill>
              <a:uFill>
                <a:solidFill>
                  <a:srgbClr val="ffffff"/>
                </a:solidFill>
              </a:uFill>
              <a:latin typeface="Arial"/>
            </a:endParaRPr>
          </a:p>
        </p:txBody>
      </p:sp>
      <p:sp>
        <p:nvSpPr>
          <p:cNvPr id="92" name="PlaceHolder 2"/>
          <p:cNvSpPr>
            <a:spLocks noGrp="1"/>
          </p:cNvSpPr>
          <p:nvPr>
            <p:ph type="body"/>
          </p:nvPr>
        </p:nvSpPr>
        <p:spPr>
          <a:xfrm>
            <a:off x="417600" y="1080000"/>
            <a:ext cx="8308440" cy="356004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17600" y="279360"/>
            <a:ext cx="8308440" cy="309240"/>
          </a:xfrm>
          <a:prstGeom prst="rect">
            <a:avLst/>
          </a:prstGeom>
        </p:spPr>
        <p:txBody>
          <a:bodyPr lIns="0" rIns="0" tIns="0" bIns="0" anchor="ctr"/>
          <a:p>
            <a:endParaRPr b="0" lang="en-GB" sz="2000" spc="-1" strike="noStrike">
              <a:solidFill>
                <a:srgbClr val="124191"/>
              </a:solidFill>
              <a:uFill>
                <a:solidFill>
                  <a:srgbClr val="ffffff"/>
                </a:solidFill>
              </a:uFill>
              <a:latin typeface="Arial"/>
            </a:endParaRPr>
          </a:p>
        </p:txBody>
      </p:sp>
      <p:sp>
        <p:nvSpPr>
          <p:cNvPr id="94" name="PlaceHolder 2"/>
          <p:cNvSpPr>
            <a:spLocks noGrp="1"/>
          </p:cNvSpPr>
          <p:nvPr>
            <p:ph type="body"/>
          </p:nvPr>
        </p:nvSpPr>
        <p:spPr>
          <a:xfrm>
            <a:off x="417600" y="1080000"/>
            <a:ext cx="4054320" cy="356004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95" name="PlaceHolder 3"/>
          <p:cNvSpPr>
            <a:spLocks noGrp="1"/>
          </p:cNvSpPr>
          <p:nvPr>
            <p:ph type="body"/>
          </p:nvPr>
        </p:nvSpPr>
        <p:spPr>
          <a:xfrm>
            <a:off x="4674960" y="1080000"/>
            <a:ext cx="4054320" cy="356004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417600" y="279360"/>
            <a:ext cx="8308440" cy="309240"/>
          </a:xfrm>
          <a:prstGeom prst="rect">
            <a:avLst/>
          </a:prstGeom>
        </p:spPr>
        <p:txBody>
          <a:bodyPr lIns="0" rIns="0" tIns="0" bIns="0" anchor="ctr"/>
          <a:p>
            <a:endParaRPr b="0" lang="en-GB" sz="2000" spc="-1" strike="noStrike">
              <a:solidFill>
                <a:srgbClr val="124191"/>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17600" y="279360"/>
            <a:ext cx="8308440" cy="309240"/>
          </a:xfrm>
          <a:prstGeom prst="rect">
            <a:avLst/>
          </a:prstGeom>
        </p:spPr>
        <p:txBody>
          <a:bodyPr lIns="0" rIns="0" tIns="0" bIns="0" anchor="ctr"/>
          <a:p>
            <a:endParaRPr b="0" lang="en-GB" sz="2000" spc="-1" strike="noStrike">
              <a:solidFill>
                <a:srgbClr val="124191"/>
              </a:solidFill>
              <a:uFill>
                <a:solidFill>
                  <a:srgbClr val="ffffff"/>
                </a:solidFill>
              </a:uFill>
              <a:latin typeface="Arial"/>
            </a:endParaRPr>
          </a:p>
        </p:txBody>
      </p:sp>
      <p:sp>
        <p:nvSpPr>
          <p:cNvPr id="10" name="PlaceHolder 2"/>
          <p:cNvSpPr>
            <a:spLocks noGrp="1"/>
          </p:cNvSpPr>
          <p:nvPr>
            <p:ph type="body"/>
          </p:nvPr>
        </p:nvSpPr>
        <p:spPr>
          <a:xfrm>
            <a:off x="417600" y="1080000"/>
            <a:ext cx="8308440" cy="356004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417600" y="279360"/>
            <a:ext cx="8308440" cy="143460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17600" y="279360"/>
            <a:ext cx="8308440" cy="309240"/>
          </a:xfrm>
          <a:prstGeom prst="rect">
            <a:avLst/>
          </a:prstGeom>
        </p:spPr>
        <p:txBody>
          <a:bodyPr lIns="0" rIns="0" tIns="0" bIns="0" anchor="ctr"/>
          <a:p>
            <a:endParaRPr b="0" lang="en-GB" sz="2000" spc="-1" strike="noStrike">
              <a:solidFill>
                <a:srgbClr val="124191"/>
              </a:solidFill>
              <a:uFill>
                <a:solidFill>
                  <a:srgbClr val="ffffff"/>
                </a:solidFill>
              </a:uFill>
              <a:latin typeface="Arial"/>
            </a:endParaRPr>
          </a:p>
        </p:txBody>
      </p:sp>
      <p:sp>
        <p:nvSpPr>
          <p:cNvPr id="99" name="PlaceHolder 2"/>
          <p:cNvSpPr>
            <a:spLocks noGrp="1"/>
          </p:cNvSpPr>
          <p:nvPr>
            <p:ph type="body"/>
          </p:nvPr>
        </p:nvSpPr>
        <p:spPr>
          <a:xfrm>
            <a:off x="417600" y="1080000"/>
            <a:ext cx="405432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100" name="PlaceHolder 3"/>
          <p:cNvSpPr>
            <a:spLocks noGrp="1"/>
          </p:cNvSpPr>
          <p:nvPr>
            <p:ph type="body"/>
          </p:nvPr>
        </p:nvSpPr>
        <p:spPr>
          <a:xfrm>
            <a:off x="417600" y="2939760"/>
            <a:ext cx="405432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101" name="PlaceHolder 4"/>
          <p:cNvSpPr>
            <a:spLocks noGrp="1"/>
          </p:cNvSpPr>
          <p:nvPr>
            <p:ph type="body"/>
          </p:nvPr>
        </p:nvSpPr>
        <p:spPr>
          <a:xfrm>
            <a:off x="4674960" y="1080000"/>
            <a:ext cx="4054320" cy="356004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17600" y="279360"/>
            <a:ext cx="8308440" cy="309240"/>
          </a:xfrm>
          <a:prstGeom prst="rect">
            <a:avLst/>
          </a:prstGeom>
        </p:spPr>
        <p:txBody>
          <a:bodyPr lIns="0" rIns="0" tIns="0" bIns="0" anchor="ctr"/>
          <a:p>
            <a:endParaRPr b="0" lang="en-GB" sz="2000" spc="-1" strike="noStrike">
              <a:solidFill>
                <a:srgbClr val="124191"/>
              </a:solidFill>
              <a:uFill>
                <a:solidFill>
                  <a:srgbClr val="ffffff"/>
                </a:solidFill>
              </a:uFill>
              <a:latin typeface="Arial"/>
            </a:endParaRPr>
          </a:p>
        </p:txBody>
      </p:sp>
      <p:sp>
        <p:nvSpPr>
          <p:cNvPr id="103" name="PlaceHolder 2"/>
          <p:cNvSpPr>
            <a:spLocks noGrp="1"/>
          </p:cNvSpPr>
          <p:nvPr>
            <p:ph type="body"/>
          </p:nvPr>
        </p:nvSpPr>
        <p:spPr>
          <a:xfrm>
            <a:off x="417600" y="1080000"/>
            <a:ext cx="4054320" cy="356004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104" name="PlaceHolder 3"/>
          <p:cNvSpPr>
            <a:spLocks noGrp="1"/>
          </p:cNvSpPr>
          <p:nvPr>
            <p:ph type="body"/>
          </p:nvPr>
        </p:nvSpPr>
        <p:spPr>
          <a:xfrm>
            <a:off x="4674960" y="1080000"/>
            <a:ext cx="405432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105" name="PlaceHolder 4"/>
          <p:cNvSpPr>
            <a:spLocks noGrp="1"/>
          </p:cNvSpPr>
          <p:nvPr>
            <p:ph type="body"/>
          </p:nvPr>
        </p:nvSpPr>
        <p:spPr>
          <a:xfrm>
            <a:off x="4674960" y="2939760"/>
            <a:ext cx="405432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17600" y="279360"/>
            <a:ext cx="8308440" cy="309240"/>
          </a:xfrm>
          <a:prstGeom prst="rect">
            <a:avLst/>
          </a:prstGeom>
        </p:spPr>
        <p:txBody>
          <a:bodyPr lIns="0" rIns="0" tIns="0" bIns="0" anchor="ctr"/>
          <a:p>
            <a:endParaRPr b="0" lang="en-GB" sz="2000" spc="-1" strike="noStrike">
              <a:solidFill>
                <a:srgbClr val="124191"/>
              </a:solidFill>
              <a:uFill>
                <a:solidFill>
                  <a:srgbClr val="ffffff"/>
                </a:solidFill>
              </a:uFill>
              <a:latin typeface="Arial"/>
            </a:endParaRPr>
          </a:p>
        </p:txBody>
      </p:sp>
      <p:sp>
        <p:nvSpPr>
          <p:cNvPr id="107" name="PlaceHolder 2"/>
          <p:cNvSpPr>
            <a:spLocks noGrp="1"/>
          </p:cNvSpPr>
          <p:nvPr>
            <p:ph type="body"/>
          </p:nvPr>
        </p:nvSpPr>
        <p:spPr>
          <a:xfrm>
            <a:off x="417600" y="1080000"/>
            <a:ext cx="405432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108" name="PlaceHolder 3"/>
          <p:cNvSpPr>
            <a:spLocks noGrp="1"/>
          </p:cNvSpPr>
          <p:nvPr>
            <p:ph type="body"/>
          </p:nvPr>
        </p:nvSpPr>
        <p:spPr>
          <a:xfrm>
            <a:off x="4674960" y="1080000"/>
            <a:ext cx="405432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109" name="PlaceHolder 4"/>
          <p:cNvSpPr>
            <a:spLocks noGrp="1"/>
          </p:cNvSpPr>
          <p:nvPr>
            <p:ph type="body"/>
          </p:nvPr>
        </p:nvSpPr>
        <p:spPr>
          <a:xfrm>
            <a:off x="417600" y="2939760"/>
            <a:ext cx="830844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17600" y="279360"/>
            <a:ext cx="8308440" cy="309240"/>
          </a:xfrm>
          <a:prstGeom prst="rect">
            <a:avLst/>
          </a:prstGeom>
        </p:spPr>
        <p:txBody>
          <a:bodyPr lIns="0" rIns="0" tIns="0" bIns="0" anchor="ctr"/>
          <a:p>
            <a:endParaRPr b="0" lang="en-GB" sz="2000" spc="-1" strike="noStrike">
              <a:solidFill>
                <a:srgbClr val="124191"/>
              </a:solidFill>
              <a:uFill>
                <a:solidFill>
                  <a:srgbClr val="ffffff"/>
                </a:solidFill>
              </a:uFill>
              <a:latin typeface="Arial"/>
            </a:endParaRPr>
          </a:p>
        </p:txBody>
      </p:sp>
      <p:sp>
        <p:nvSpPr>
          <p:cNvPr id="111" name="PlaceHolder 2"/>
          <p:cNvSpPr>
            <a:spLocks noGrp="1"/>
          </p:cNvSpPr>
          <p:nvPr>
            <p:ph type="body"/>
          </p:nvPr>
        </p:nvSpPr>
        <p:spPr>
          <a:xfrm>
            <a:off x="417600" y="1080000"/>
            <a:ext cx="830844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112" name="PlaceHolder 3"/>
          <p:cNvSpPr>
            <a:spLocks noGrp="1"/>
          </p:cNvSpPr>
          <p:nvPr>
            <p:ph type="body"/>
          </p:nvPr>
        </p:nvSpPr>
        <p:spPr>
          <a:xfrm>
            <a:off x="417600" y="2939760"/>
            <a:ext cx="830844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17600" y="279360"/>
            <a:ext cx="8308440" cy="309240"/>
          </a:xfrm>
          <a:prstGeom prst="rect">
            <a:avLst/>
          </a:prstGeom>
        </p:spPr>
        <p:txBody>
          <a:bodyPr lIns="0" rIns="0" tIns="0" bIns="0" anchor="ctr"/>
          <a:p>
            <a:endParaRPr b="0" lang="en-GB" sz="2000" spc="-1" strike="noStrike">
              <a:solidFill>
                <a:srgbClr val="124191"/>
              </a:solidFill>
              <a:uFill>
                <a:solidFill>
                  <a:srgbClr val="ffffff"/>
                </a:solidFill>
              </a:uFill>
              <a:latin typeface="Arial"/>
            </a:endParaRPr>
          </a:p>
        </p:txBody>
      </p:sp>
      <p:sp>
        <p:nvSpPr>
          <p:cNvPr id="114" name="PlaceHolder 2"/>
          <p:cNvSpPr>
            <a:spLocks noGrp="1"/>
          </p:cNvSpPr>
          <p:nvPr>
            <p:ph type="body"/>
          </p:nvPr>
        </p:nvSpPr>
        <p:spPr>
          <a:xfrm>
            <a:off x="417600" y="1080000"/>
            <a:ext cx="405432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115" name="PlaceHolder 3"/>
          <p:cNvSpPr>
            <a:spLocks noGrp="1"/>
          </p:cNvSpPr>
          <p:nvPr>
            <p:ph type="body"/>
          </p:nvPr>
        </p:nvSpPr>
        <p:spPr>
          <a:xfrm>
            <a:off x="4674960" y="1080000"/>
            <a:ext cx="405432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116" name="PlaceHolder 4"/>
          <p:cNvSpPr>
            <a:spLocks noGrp="1"/>
          </p:cNvSpPr>
          <p:nvPr>
            <p:ph type="body"/>
          </p:nvPr>
        </p:nvSpPr>
        <p:spPr>
          <a:xfrm>
            <a:off x="4674960" y="2939760"/>
            <a:ext cx="405432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117" name="PlaceHolder 5"/>
          <p:cNvSpPr>
            <a:spLocks noGrp="1"/>
          </p:cNvSpPr>
          <p:nvPr>
            <p:ph type="body"/>
          </p:nvPr>
        </p:nvSpPr>
        <p:spPr>
          <a:xfrm>
            <a:off x="417600" y="2939760"/>
            <a:ext cx="405432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17600" y="279360"/>
            <a:ext cx="8308440" cy="309240"/>
          </a:xfrm>
          <a:prstGeom prst="rect">
            <a:avLst/>
          </a:prstGeom>
        </p:spPr>
        <p:txBody>
          <a:bodyPr lIns="0" rIns="0" tIns="0" bIns="0" anchor="ctr"/>
          <a:p>
            <a:endParaRPr b="0" lang="en-GB" sz="2000" spc="-1" strike="noStrike">
              <a:solidFill>
                <a:srgbClr val="124191"/>
              </a:solidFill>
              <a:uFill>
                <a:solidFill>
                  <a:srgbClr val="ffffff"/>
                </a:solidFill>
              </a:uFill>
              <a:latin typeface="Arial"/>
            </a:endParaRPr>
          </a:p>
        </p:txBody>
      </p:sp>
      <p:sp>
        <p:nvSpPr>
          <p:cNvPr id="119" name="PlaceHolder 2"/>
          <p:cNvSpPr>
            <a:spLocks noGrp="1"/>
          </p:cNvSpPr>
          <p:nvPr>
            <p:ph type="body"/>
          </p:nvPr>
        </p:nvSpPr>
        <p:spPr>
          <a:xfrm>
            <a:off x="417600" y="1080000"/>
            <a:ext cx="267516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120" name="PlaceHolder 3"/>
          <p:cNvSpPr>
            <a:spLocks noGrp="1"/>
          </p:cNvSpPr>
          <p:nvPr>
            <p:ph type="body"/>
          </p:nvPr>
        </p:nvSpPr>
        <p:spPr>
          <a:xfrm>
            <a:off x="3227040" y="1080000"/>
            <a:ext cx="267516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121" name="PlaceHolder 4"/>
          <p:cNvSpPr>
            <a:spLocks noGrp="1"/>
          </p:cNvSpPr>
          <p:nvPr>
            <p:ph type="body"/>
          </p:nvPr>
        </p:nvSpPr>
        <p:spPr>
          <a:xfrm>
            <a:off x="6036120" y="1080000"/>
            <a:ext cx="267516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122" name="PlaceHolder 5"/>
          <p:cNvSpPr>
            <a:spLocks noGrp="1"/>
          </p:cNvSpPr>
          <p:nvPr>
            <p:ph type="body"/>
          </p:nvPr>
        </p:nvSpPr>
        <p:spPr>
          <a:xfrm>
            <a:off x="6036120" y="2939760"/>
            <a:ext cx="267516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123" name="PlaceHolder 6"/>
          <p:cNvSpPr>
            <a:spLocks noGrp="1"/>
          </p:cNvSpPr>
          <p:nvPr>
            <p:ph type="body"/>
          </p:nvPr>
        </p:nvSpPr>
        <p:spPr>
          <a:xfrm>
            <a:off x="3227040" y="2939760"/>
            <a:ext cx="267516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124" name="PlaceHolder 7"/>
          <p:cNvSpPr>
            <a:spLocks noGrp="1"/>
          </p:cNvSpPr>
          <p:nvPr>
            <p:ph type="body"/>
          </p:nvPr>
        </p:nvSpPr>
        <p:spPr>
          <a:xfrm>
            <a:off x="417600" y="2939760"/>
            <a:ext cx="267516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17600" y="279360"/>
            <a:ext cx="8308440" cy="309240"/>
          </a:xfrm>
          <a:prstGeom prst="rect">
            <a:avLst/>
          </a:prstGeom>
        </p:spPr>
        <p:txBody>
          <a:bodyPr lIns="0" rIns="0" tIns="0" bIns="0" anchor="ctr"/>
          <a:p>
            <a:endParaRPr b="0" lang="en-GB" sz="2000" spc="-1" strike="noStrike">
              <a:solidFill>
                <a:srgbClr val="124191"/>
              </a:solidFill>
              <a:uFill>
                <a:solidFill>
                  <a:srgbClr val="ffffff"/>
                </a:solidFill>
              </a:uFill>
              <a:latin typeface="Arial"/>
            </a:endParaRPr>
          </a:p>
        </p:txBody>
      </p:sp>
      <p:sp>
        <p:nvSpPr>
          <p:cNvPr id="12" name="PlaceHolder 2"/>
          <p:cNvSpPr>
            <a:spLocks noGrp="1"/>
          </p:cNvSpPr>
          <p:nvPr>
            <p:ph type="body"/>
          </p:nvPr>
        </p:nvSpPr>
        <p:spPr>
          <a:xfrm>
            <a:off x="417600" y="1080000"/>
            <a:ext cx="4054320" cy="356004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13" name="PlaceHolder 3"/>
          <p:cNvSpPr>
            <a:spLocks noGrp="1"/>
          </p:cNvSpPr>
          <p:nvPr>
            <p:ph type="body"/>
          </p:nvPr>
        </p:nvSpPr>
        <p:spPr>
          <a:xfrm>
            <a:off x="4674960" y="1080000"/>
            <a:ext cx="4054320" cy="356004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17600" y="279360"/>
            <a:ext cx="8308440" cy="309240"/>
          </a:xfrm>
          <a:prstGeom prst="rect">
            <a:avLst/>
          </a:prstGeom>
        </p:spPr>
        <p:txBody>
          <a:bodyPr lIns="0" rIns="0" tIns="0" bIns="0" anchor="ctr"/>
          <a:p>
            <a:endParaRPr b="0" lang="en-GB" sz="2000" spc="-1" strike="noStrike">
              <a:solidFill>
                <a:srgbClr val="124191"/>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17600" y="279360"/>
            <a:ext cx="8308440" cy="143460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17600" y="279360"/>
            <a:ext cx="8308440" cy="309240"/>
          </a:xfrm>
          <a:prstGeom prst="rect">
            <a:avLst/>
          </a:prstGeom>
        </p:spPr>
        <p:txBody>
          <a:bodyPr lIns="0" rIns="0" tIns="0" bIns="0" anchor="ctr"/>
          <a:p>
            <a:endParaRPr b="0" lang="en-GB" sz="2000" spc="-1" strike="noStrike">
              <a:solidFill>
                <a:srgbClr val="124191"/>
              </a:solidFill>
              <a:uFill>
                <a:solidFill>
                  <a:srgbClr val="ffffff"/>
                </a:solidFill>
              </a:uFill>
              <a:latin typeface="Arial"/>
            </a:endParaRPr>
          </a:p>
        </p:txBody>
      </p:sp>
      <p:sp>
        <p:nvSpPr>
          <p:cNvPr id="17" name="PlaceHolder 2"/>
          <p:cNvSpPr>
            <a:spLocks noGrp="1"/>
          </p:cNvSpPr>
          <p:nvPr>
            <p:ph type="body"/>
          </p:nvPr>
        </p:nvSpPr>
        <p:spPr>
          <a:xfrm>
            <a:off x="417600" y="1080000"/>
            <a:ext cx="405432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18" name="PlaceHolder 3"/>
          <p:cNvSpPr>
            <a:spLocks noGrp="1"/>
          </p:cNvSpPr>
          <p:nvPr>
            <p:ph type="body"/>
          </p:nvPr>
        </p:nvSpPr>
        <p:spPr>
          <a:xfrm>
            <a:off x="417600" y="2939760"/>
            <a:ext cx="405432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19" name="PlaceHolder 4"/>
          <p:cNvSpPr>
            <a:spLocks noGrp="1"/>
          </p:cNvSpPr>
          <p:nvPr>
            <p:ph type="body"/>
          </p:nvPr>
        </p:nvSpPr>
        <p:spPr>
          <a:xfrm>
            <a:off x="4674960" y="1080000"/>
            <a:ext cx="4054320" cy="356004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17600" y="279360"/>
            <a:ext cx="8308440" cy="309240"/>
          </a:xfrm>
          <a:prstGeom prst="rect">
            <a:avLst/>
          </a:prstGeom>
        </p:spPr>
        <p:txBody>
          <a:bodyPr lIns="0" rIns="0" tIns="0" bIns="0" anchor="ctr"/>
          <a:p>
            <a:endParaRPr b="0" lang="en-GB" sz="2000" spc="-1" strike="noStrike">
              <a:solidFill>
                <a:srgbClr val="124191"/>
              </a:solidFill>
              <a:uFill>
                <a:solidFill>
                  <a:srgbClr val="ffffff"/>
                </a:solidFill>
              </a:uFill>
              <a:latin typeface="Arial"/>
            </a:endParaRPr>
          </a:p>
        </p:txBody>
      </p:sp>
      <p:sp>
        <p:nvSpPr>
          <p:cNvPr id="21" name="PlaceHolder 2"/>
          <p:cNvSpPr>
            <a:spLocks noGrp="1"/>
          </p:cNvSpPr>
          <p:nvPr>
            <p:ph type="body"/>
          </p:nvPr>
        </p:nvSpPr>
        <p:spPr>
          <a:xfrm>
            <a:off x="417600" y="1080000"/>
            <a:ext cx="4054320" cy="356004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22" name="PlaceHolder 3"/>
          <p:cNvSpPr>
            <a:spLocks noGrp="1"/>
          </p:cNvSpPr>
          <p:nvPr>
            <p:ph type="body"/>
          </p:nvPr>
        </p:nvSpPr>
        <p:spPr>
          <a:xfrm>
            <a:off x="4674960" y="1080000"/>
            <a:ext cx="405432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23" name="PlaceHolder 4"/>
          <p:cNvSpPr>
            <a:spLocks noGrp="1"/>
          </p:cNvSpPr>
          <p:nvPr>
            <p:ph type="body"/>
          </p:nvPr>
        </p:nvSpPr>
        <p:spPr>
          <a:xfrm>
            <a:off x="4674960" y="2939760"/>
            <a:ext cx="405432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17600" y="279360"/>
            <a:ext cx="8308440" cy="309240"/>
          </a:xfrm>
          <a:prstGeom prst="rect">
            <a:avLst/>
          </a:prstGeom>
        </p:spPr>
        <p:txBody>
          <a:bodyPr lIns="0" rIns="0" tIns="0" bIns="0" anchor="ctr"/>
          <a:p>
            <a:endParaRPr b="0" lang="en-GB" sz="2000" spc="-1" strike="noStrike">
              <a:solidFill>
                <a:srgbClr val="124191"/>
              </a:solidFill>
              <a:uFill>
                <a:solidFill>
                  <a:srgbClr val="ffffff"/>
                </a:solidFill>
              </a:uFill>
              <a:latin typeface="Arial"/>
            </a:endParaRPr>
          </a:p>
        </p:txBody>
      </p:sp>
      <p:sp>
        <p:nvSpPr>
          <p:cNvPr id="25" name="PlaceHolder 2"/>
          <p:cNvSpPr>
            <a:spLocks noGrp="1"/>
          </p:cNvSpPr>
          <p:nvPr>
            <p:ph type="body"/>
          </p:nvPr>
        </p:nvSpPr>
        <p:spPr>
          <a:xfrm>
            <a:off x="417600" y="1080000"/>
            <a:ext cx="405432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26" name="PlaceHolder 3"/>
          <p:cNvSpPr>
            <a:spLocks noGrp="1"/>
          </p:cNvSpPr>
          <p:nvPr>
            <p:ph type="body"/>
          </p:nvPr>
        </p:nvSpPr>
        <p:spPr>
          <a:xfrm>
            <a:off x="4674960" y="1080000"/>
            <a:ext cx="405432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
        <p:nvSpPr>
          <p:cNvPr id="27" name="PlaceHolder 4"/>
          <p:cNvSpPr>
            <a:spLocks noGrp="1"/>
          </p:cNvSpPr>
          <p:nvPr>
            <p:ph type="body"/>
          </p:nvPr>
        </p:nvSpPr>
        <p:spPr>
          <a:xfrm>
            <a:off x="417600" y="2939760"/>
            <a:ext cx="8308440" cy="1698120"/>
          </a:xfrm>
          <a:prstGeom prst="rect">
            <a:avLst/>
          </a:prstGeom>
        </p:spPr>
        <p:txBody>
          <a:bodyPr lIns="0" rIns="0" tIns="0" bIns="0">
            <a:normAutofit/>
          </a:bodyPr>
          <a:p>
            <a:endParaRPr b="0" lang="en-GB" sz="3200" spc="-1" strike="noStrike">
              <a:solidFill>
                <a:srgbClr val="001135"/>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24191"/>
        </a:solidFill>
      </p:bgPr>
    </p:bg>
    <p:spTree>
      <p:nvGrpSpPr>
        <p:cNvPr id="1" name=""/>
        <p:cNvGrpSpPr/>
        <p:nvPr/>
      </p:nvGrpSpPr>
      <p:grpSpPr>
        <a:xfrm>
          <a:off x="0" y="0"/>
          <a:ext cx="0" cy="0"/>
          <a:chOff x="0" y="0"/>
          <a:chExt cx="0" cy="0"/>
        </a:xfrm>
      </p:grpSpPr>
      <p:sp>
        <p:nvSpPr>
          <p:cNvPr id="0" name="CustomShape 1"/>
          <p:cNvSpPr/>
          <p:nvPr/>
        </p:nvSpPr>
        <p:spPr>
          <a:xfrm>
            <a:off x="433440" y="4816800"/>
            <a:ext cx="144000" cy="122040"/>
          </a:xfrm>
          <a:prstGeom prst="rect">
            <a:avLst/>
          </a:prstGeom>
          <a:noFill/>
          <a:ln>
            <a:noFill/>
          </a:ln>
        </p:spPr>
        <p:style>
          <a:lnRef idx="0"/>
          <a:fillRef idx="0"/>
          <a:effectRef idx="0"/>
          <a:fontRef idx="minor"/>
        </p:style>
        <p:txBody>
          <a:bodyPr lIns="0" rIns="0" tIns="0" bIns="0" anchor="b"/>
          <a:p>
            <a:pPr>
              <a:lnSpc>
                <a:spcPct val="100000"/>
              </a:lnSpc>
            </a:pPr>
            <a:fld id="{6595C04C-E4A1-42CB-811F-7ADF36F9ECA5}" type="slidenum">
              <a:rPr b="0" lang="en-US" sz="800" spc="-1" strike="noStrike">
                <a:solidFill>
                  <a:srgbClr val="ffffff"/>
                </a:solidFill>
                <a:uFill>
                  <a:solidFill>
                    <a:srgbClr val="ffffff"/>
                  </a:solidFill>
                </a:uFill>
                <a:latin typeface="Arial"/>
              </a:rPr>
              <a:t>&lt;number&gt;</a:t>
            </a:fld>
            <a:endParaRPr b="0" lang="en-US" sz="800" spc="-1" strike="noStrike">
              <a:solidFill>
                <a:srgbClr val="ffffff"/>
              </a:solidFill>
              <a:uFill>
                <a:solidFill>
                  <a:srgbClr val="ffffff"/>
                </a:solidFill>
              </a:uFill>
              <a:latin typeface="Arial"/>
            </a:endParaRPr>
          </a:p>
        </p:txBody>
      </p:sp>
      <p:sp>
        <p:nvSpPr>
          <p:cNvPr id="1" name="CustomShape 2"/>
          <p:cNvSpPr/>
          <p:nvPr/>
        </p:nvSpPr>
        <p:spPr>
          <a:xfrm>
            <a:off x="657000" y="4816800"/>
            <a:ext cx="1799640" cy="122040"/>
          </a:xfrm>
          <a:prstGeom prst="rect">
            <a:avLst/>
          </a:prstGeom>
          <a:noFill/>
          <a:ln>
            <a:noFill/>
          </a:ln>
        </p:spPr>
        <p:style>
          <a:lnRef idx="0"/>
          <a:fillRef idx="0"/>
          <a:effectRef idx="0"/>
          <a:fontRef idx="minor"/>
        </p:style>
        <p:txBody>
          <a:bodyPr lIns="0" rIns="0" tIns="0" bIns="0" anchor="b"/>
          <a:p>
            <a:pPr>
              <a:lnSpc>
                <a:spcPct val="100000"/>
              </a:lnSpc>
            </a:pPr>
            <a:r>
              <a:rPr b="0" lang="en-US" sz="800" spc="-1" strike="noStrike">
                <a:solidFill>
                  <a:srgbClr val="ffffff"/>
                </a:solidFill>
                <a:uFill>
                  <a:solidFill>
                    <a:srgbClr val="ffffff"/>
                  </a:solidFill>
                </a:uFill>
                <a:latin typeface="Arial"/>
                <a:ea typeface="ヒラギノ角ゴ Pro W3"/>
              </a:rPr>
              <a:t>© Nokia 2015</a:t>
            </a:r>
            <a:endParaRPr b="0" lang="en-US" sz="800" spc="-1" strike="noStrike">
              <a:solidFill>
                <a:srgbClr val="ffffff"/>
              </a:solidFill>
              <a:uFill>
                <a:solidFill>
                  <a:srgbClr val="ffffff"/>
                </a:solidFill>
              </a:uFill>
              <a:latin typeface="Arial"/>
            </a:endParaRPr>
          </a:p>
        </p:txBody>
      </p:sp>
      <p:sp>
        <p:nvSpPr>
          <p:cNvPr id="2" name="PlaceHolder 3"/>
          <p:cNvSpPr>
            <a:spLocks noGrp="1"/>
          </p:cNvSpPr>
          <p:nvPr>
            <p:ph type="body"/>
          </p:nvPr>
        </p:nvSpPr>
        <p:spPr>
          <a:xfrm>
            <a:off x="417600" y="900000"/>
            <a:ext cx="8308440" cy="1979640"/>
          </a:xfrm>
          <a:prstGeom prst="rect">
            <a:avLst/>
          </a:prstGeom>
        </p:spPr>
        <p:txBody>
          <a:bodyPr lIns="0" rIns="0" tIns="0" bIns="0"/>
          <a:p>
            <a:pPr>
              <a:lnSpc>
                <a:spcPct val="100000"/>
              </a:lnSpc>
              <a:spcAft>
                <a:spcPts val="601"/>
              </a:spcAft>
            </a:pPr>
            <a:r>
              <a:rPr b="0" lang="en-GB" sz="6600" spc="-1" strike="noStrike">
                <a:solidFill>
                  <a:srgbClr val="ffffff"/>
                </a:solidFill>
                <a:uFill>
                  <a:solidFill>
                    <a:srgbClr val="ffffff"/>
                  </a:solidFill>
                </a:uFill>
                <a:latin typeface="Arial"/>
                <a:ea typeface="ヒラギノ角ゴ Pro W3"/>
              </a:rPr>
              <a:t>Main headline in</a:t>
            </a:r>
            <a:br/>
            <a:r>
              <a:rPr b="0" lang="en-GB" sz="6600" spc="-1" strike="noStrike">
                <a:solidFill>
                  <a:srgbClr val="ffffff"/>
                </a:solidFill>
                <a:uFill>
                  <a:solidFill>
                    <a:srgbClr val="ffffff"/>
                  </a:solidFill>
                </a:uFill>
                <a:latin typeface="Arial"/>
                <a:ea typeface="ヒラギノ角ゴ Pro W3"/>
              </a:rPr>
              <a:t>lower case here</a:t>
            </a:r>
            <a:endParaRPr b="0" lang="en-GB" sz="6600" spc="-1" strike="noStrike">
              <a:solidFill>
                <a:srgbClr val="ffffff"/>
              </a:solidFill>
              <a:uFill>
                <a:solidFill>
                  <a:srgbClr val="ffffff"/>
                </a:solidFill>
              </a:uFill>
              <a:latin typeface="Arial"/>
            </a:endParaRPr>
          </a:p>
        </p:txBody>
      </p:sp>
      <p:sp>
        <p:nvSpPr>
          <p:cNvPr id="3" name="PlaceHolder 4"/>
          <p:cNvSpPr>
            <a:spLocks noGrp="1"/>
          </p:cNvSpPr>
          <p:nvPr>
            <p:ph type="body"/>
          </p:nvPr>
        </p:nvSpPr>
        <p:spPr>
          <a:xfrm>
            <a:off x="417600" y="3060000"/>
            <a:ext cx="8308440" cy="1576440"/>
          </a:xfrm>
          <a:prstGeom prst="rect">
            <a:avLst/>
          </a:prstGeom>
        </p:spPr>
        <p:txBody>
          <a:bodyPr lIns="0" rIns="0" tIns="0" bIns="0"/>
          <a:p>
            <a:pPr>
              <a:lnSpc>
                <a:spcPct val="100000"/>
              </a:lnSpc>
              <a:spcAft>
                <a:spcPts val="601"/>
              </a:spcAft>
            </a:pPr>
            <a:r>
              <a:rPr b="0" lang="en-GB" sz="1800" spc="-1" strike="noStrike">
                <a:solidFill>
                  <a:srgbClr val="ffffff"/>
                </a:solidFill>
                <a:uFill>
                  <a:solidFill>
                    <a:srgbClr val="ffffff"/>
                  </a:solidFill>
                </a:uFill>
                <a:latin typeface="Arial"/>
                <a:ea typeface="ヒラギノ角ゴ Pro W3"/>
              </a:rPr>
              <a:t>Supporting headline in sentence case here </a:t>
            </a:r>
            <a:endParaRPr b="0" lang="en-GB" sz="1800" spc="-1" strike="noStrike">
              <a:solidFill>
                <a:srgbClr val="ffffff"/>
              </a:solidFill>
              <a:uFill>
                <a:solidFill>
                  <a:srgbClr val="ffffff"/>
                </a:solidFill>
              </a:uFill>
              <a:latin typeface="Arial"/>
            </a:endParaRPr>
          </a:p>
          <a:p>
            <a:pPr lvl="1" marL="230400" indent="-228240">
              <a:lnSpc>
                <a:spcPct val="100000"/>
              </a:lnSpc>
              <a:spcAft>
                <a:spcPts val="601"/>
              </a:spcAft>
              <a:buClr>
                <a:srgbClr val="ffffff"/>
              </a:buClr>
              <a:buFont typeface="Arial"/>
              <a:buChar char="•"/>
            </a:pPr>
            <a:r>
              <a:rPr b="0" lang="en-GB" sz="1800" spc="-1" strike="noStrike">
                <a:solidFill>
                  <a:srgbClr val="ffffff"/>
                </a:solidFill>
                <a:uFill>
                  <a:solidFill>
                    <a:srgbClr val="ffffff"/>
                  </a:solidFill>
                </a:uFill>
                <a:latin typeface="Arial"/>
                <a:ea typeface="ヒラギノ角ゴ Pro W3"/>
              </a:rPr>
              <a:t>Author/Presenter</a:t>
            </a:r>
            <a:endParaRPr b="0" lang="en-GB" sz="1800" spc="-1" strike="noStrike">
              <a:solidFill>
                <a:srgbClr val="ffffff"/>
              </a:solidFill>
              <a:uFill>
                <a:solidFill>
                  <a:srgbClr val="ffffff"/>
                </a:solidFill>
              </a:uFill>
              <a:latin typeface="Arial"/>
            </a:endParaRPr>
          </a:p>
          <a:p>
            <a:pPr lvl="1" marL="230400" indent="-228240">
              <a:lnSpc>
                <a:spcPct val="100000"/>
              </a:lnSpc>
              <a:spcAft>
                <a:spcPts val="601"/>
              </a:spcAft>
              <a:buClr>
                <a:srgbClr val="ffffff"/>
              </a:buClr>
              <a:buFont typeface="Arial"/>
              <a:buChar char="•"/>
            </a:pPr>
            <a:r>
              <a:rPr b="0" lang="en-GB" sz="1800" spc="-1" strike="noStrike">
                <a:solidFill>
                  <a:srgbClr val="ffffff"/>
                </a:solidFill>
                <a:uFill>
                  <a:solidFill>
                    <a:srgbClr val="ffffff"/>
                  </a:solidFill>
                </a:uFill>
                <a:latin typeface="Arial"/>
                <a:ea typeface="ヒラギノ角ゴ Pro W3"/>
              </a:rPr>
              <a:t>DD-MM-YYYY</a:t>
            </a:r>
            <a:endParaRPr b="0" lang="en-GB" sz="1800" spc="-1" strike="noStrike">
              <a:solidFill>
                <a:srgbClr val="ffffff"/>
              </a:solidFill>
              <a:uFill>
                <a:solidFill>
                  <a:srgbClr val="ffffff"/>
                </a:solidFill>
              </a:uFill>
              <a:latin typeface="Arial"/>
            </a:endParaRPr>
          </a:p>
        </p:txBody>
      </p:sp>
      <p:pic>
        <p:nvPicPr>
          <p:cNvPr id="4" name="Picture 1" descr=""/>
          <p:cNvPicPr/>
          <p:nvPr/>
        </p:nvPicPr>
        <p:blipFill>
          <a:blip r:embed="rId2"/>
          <a:stretch/>
        </p:blipFill>
        <p:spPr>
          <a:xfrm>
            <a:off x="417600" y="280440"/>
            <a:ext cx="1079640" cy="174960"/>
          </a:xfrm>
          <a:prstGeom prst="rect">
            <a:avLst/>
          </a:prstGeom>
          <a:ln>
            <a:noFill/>
          </a:ln>
        </p:spPr>
      </p:pic>
      <p:sp>
        <p:nvSpPr>
          <p:cNvPr id="5" name="PlaceHolder 5"/>
          <p:cNvSpPr>
            <a:spLocks noGrp="1"/>
          </p:cNvSpPr>
          <p:nvPr>
            <p:ph type="ftr"/>
          </p:nvPr>
        </p:nvSpPr>
        <p:spPr>
          <a:xfrm>
            <a:off x="2692800" y="4816800"/>
            <a:ext cx="2580840" cy="122040"/>
          </a:xfrm>
          <a:prstGeom prst="rect">
            <a:avLst/>
          </a:prstGeom>
        </p:spPr>
        <p:txBody>
          <a:bodyPr lIns="0" rIns="0" tIns="0" bIns="0" anchor="b"/>
          <a:p>
            <a:pPr>
              <a:lnSpc>
                <a:spcPct val="100000"/>
              </a:lnSpc>
            </a:pPr>
            <a:r>
              <a:rPr b="0" lang="en-US" sz="800" spc="-1" strike="noStrike">
                <a:solidFill>
                  <a:srgbClr val="ffffff"/>
                </a:solidFill>
                <a:uFill>
                  <a:solidFill>
                    <a:srgbClr val="ffffff"/>
                  </a:solidFill>
                </a:uFill>
                <a:latin typeface="Arial"/>
                <a:ea typeface="ヒラギノ角ゴ Pro W3"/>
              </a:rPr>
              <a:t>&lt;Change information classification in footer&gt;</a:t>
            </a:r>
            <a:endParaRPr b="0" lang="en-US" sz="800" spc="-1" strike="noStrike">
              <a:solidFill>
                <a:srgbClr val="ffffff"/>
              </a:solidFill>
              <a:uFill>
                <a:solidFill>
                  <a:srgbClr val="ffffff"/>
                </a:solidFill>
              </a:uFill>
              <a:latin typeface="Times New Roman"/>
            </a:endParaRPr>
          </a:p>
        </p:txBody>
      </p:sp>
      <p:sp>
        <p:nvSpPr>
          <p:cNvPr id="6" name="PlaceHolder 6"/>
          <p:cNvSpPr>
            <a:spLocks noGrp="1"/>
          </p:cNvSpPr>
          <p:nvPr>
            <p:ph type="title"/>
          </p:nvPr>
        </p:nvSpPr>
        <p:spPr>
          <a:xfrm>
            <a:off x="457200" y="205200"/>
            <a:ext cx="8229240" cy="858600"/>
          </a:xfrm>
          <a:prstGeom prst="rect">
            <a:avLst/>
          </a:prstGeom>
        </p:spPr>
        <p:txBody>
          <a:bodyPr lIns="0" rIns="0" tIns="0" bIns="0" anchor="ctr"/>
          <a:p>
            <a:r>
              <a:rPr b="0" lang="en-GB" sz="2000" spc="-1" strike="noStrike">
                <a:solidFill>
                  <a:srgbClr val="124191"/>
                </a:solidFill>
                <a:uFill>
                  <a:solidFill>
                    <a:srgbClr val="ffffff"/>
                  </a:solidFill>
                </a:uFill>
                <a:latin typeface="Arial"/>
              </a:rPr>
              <a:t>Click to edit the title text format</a:t>
            </a:r>
            <a:endParaRPr b="0" lang="en-GB" sz="2000" spc="-1" strike="noStrike">
              <a:solidFill>
                <a:srgbClr val="124191"/>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19040" y="4816800"/>
            <a:ext cx="144000" cy="122040"/>
          </a:xfrm>
          <a:prstGeom prst="rect">
            <a:avLst/>
          </a:prstGeom>
          <a:noFill/>
          <a:ln>
            <a:noFill/>
          </a:ln>
        </p:spPr>
        <p:style>
          <a:lnRef idx="0"/>
          <a:fillRef idx="0"/>
          <a:effectRef idx="0"/>
          <a:fontRef idx="minor"/>
        </p:style>
        <p:txBody>
          <a:bodyPr lIns="0" rIns="0" tIns="0" bIns="0" anchor="b"/>
          <a:p>
            <a:pPr>
              <a:lnSpc>
                <a:spcPct val="100000"/>
              </a:lnSpc>
            </a:pPr>
            <a:fld id="{EC23A8A7-97D2-4B2A-BF5B-62F1981EEBE4}" type="slidenum">
              <a:rPr b="0" lang="en-US" sz="800" spc="-1" strike="noStrike">
                <a:solidFill>
                  <a:srgbClr val="001135"/>
                </a:solidFill>
                <a:uFill>
                  <a:solidFill>
                    <a:srgbClr val="ffffff"/>
                  </a:solidFill>
                </a:uFill>
                <a:latin typeface="Arial"/>
              </a:rPr>
              <a:t>1</a:t>
            </a:fld>
            <a:endParaRPr b="0" lang="en-US" sz="800" spc="-1" strike="noStrike">
              <a:solidFill>
                <a:srgbClr val="000000"/>
              </a:solidFill>
              <a:uFill>
                <a:solidFill>
                  <a:srgbClr val="ffffff"/>
                </a:solidFill>
              </a:uFill>
              <a:latin typeface="Arial"/>
            </a:endParaRPr>
          </a:p>
        </p:txBody>
      </p:sp>
      <p:sp>
        <p:nvSpPr>
          <p:cNvPr id="44" name="CustomShape 2"/>
          <p:cNvSpPr/>
          <p:nvPr/>
        </p:nvSpPr>
        <p:spPr>
          <a:xfrm>
            <a:off x="657000" y="4816800"/>
            <a:ext cx="1799640" cy="122040"/>
          </a:xfrm>
          <a:prstGeom prst="rect">
            <a:avLst/>
          </a:prstGeom>
          <a:noFill/>
          <a:ln>
            <a:noFill/>
          </a:ln>
        </p:spPr>
        <p:style>
          <a:lnRef idx="0"/>
          <a:fillRef idx="0"/>
          <a:effectRef idx="0"/>
          <a:fontRef idx="minor"/>
        </p:style>
        <p:txBody>
          <a:bodyPr lIns="0" rIns="0" tIns="0" bIns="0" anchor="b"/>
          <a:p>
            <a:pPr>
              <a:lnSpc>
                <a:spcPct val="100000"/>
              </a:lnSpc>
            </a:pPr>
            <a:r>
              <a:rPr b="0" lang="en-US" sz="800" spc="-1" strike="noStrike">
                <a:solidFill>
                  <a:srgbClr val="001135"/>
                </a:solidFill>
                <a:uFill>
                  <a:solidFill>
                    <a:srgbClr val="ffffff"/>
                  </a:solidFill>
                </a:uFill>
                <a:latin typeface="Arial"/>
                <a:ea typeface="ヒラギノ角ゴ Pro W3"/>
              </a:rPr>
              <a:t>© Nokia 2015</a:t>
            </a:r>
            <a:endParaRPr b="0" lang="en-US" sz="800" spc="-1" strike="noStrike">
              <a:solidFill>
                <a:srgbClr val="000000"/>
              </a:solidFill>
              <a:uFill>
                <a:solidFill>
                  <a:srgbClr val="ffffff"/>
                </a:solidFill>
              </a:uFill>
              <a:latin typeface="Arial"/>
            </a:endParaRPr>
          </a:p>
        </p:txBody>
      </p:sp>
      <p:pic>
        <p:nvPicPr>
          <p:cNvPr id="45" name="Picture 2" descr=""/>
          <p:cNvPicPr/>
          <p:nvPr/>
        </p:nvPicPr>
        <p:blipFill>
          <a:blip r:embed="rId2"/>
          <a:stretch/>
        </p:blipFill>
        <p:spPr>
          <a:xfrm>
            <a:off x="8035200" y="4806000"/>
            <a:ext cx="690840" cy="111240"/>
          </a:xfrm>
          <a:prstGeom prst="rect">
            <a:avLst/>
          </a:prstGeom>
          <a:ln>
            <a:noFill/>
          </a:ln>
        </p:spPr>
      </p:pic>
      <p:sp>
        <p:nvSpPr>
          <p:cNvPr id="46" name="PlaceHolder 3"/>
          <p:cNvSpPr>
            <a:spLocks noGrp="1"/>
          </p:cNvSpPr>
          <p:nvPr>
            <p:ph type="body"/>
          </p:nvPr>
        </p:nvSpPr>
        <p:spPr>
          <a:xfrm>
            <a:off x="417600" y="1080000"/>
            <a:ext cx="8308440" cy="3560040"/>
          </a:xfrm>
          <a:prstGeom prst="rect">
            <a:avLst/>
          </a:prstGeom>
        </p:spPr>
        <p:txBody>
          <a:bodyPr lIns="0" rIns="0" tIns="0" bIns="0"/>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Click to edit Master text styles</a:t>
            </a:r>
            <a:endParaRPr b="0" lang="en-GB" sz="1400" spc="-1" strike="noStrike">
              <a:solidFill>
                <a:srgbClr val="001135"/>
              </a:solidFill>
              <a:uFill>
                <a:solidFill>
                  <a:srgbClr val="ffffff"/>
                </a:solidFill>
              </a:uFill>
              <a:latin typeface="Arial"/>
            </a:endParaRPr>
          </a:p>
        </p:txBody>
      </p:sp>
      <p:sp>
        <p:nvSpPr>
          <p:cNvPr id="47" name="PlaceHolder 4"/>
          <p:cNvSpPr>
            <a:spLocks noGrp="1"/>
          </p:cNvSpPr>
          <p:nvPr>
            <p:ph type="ftr"/>
          </p:nvPr>
        </p:nvSpPr>
        <p:spPr>
          <a:xfrm>
            <a:off x="2692800" y="4816800"/>
            <a:ext cx="2580840" cy="122040"/>
          </a:xfrm>
          <a:prstGeom prst="rect">
            <a:avLst/>
          </a:prstGeom>
        </p:spPr>
        <p:txBody>
          <a:bodyPr lIns="0" rIns="0" tIns="0" bIns="0" anchor="b"/>
          <a:p>
            <a:pPr>
              <a:lnSpc>
                <a:spcPct val="100000"/>
              </a:lnSpc>
            </a:pPr>
            <a:r>
              <a:rPr b="0" lang="en-US" sz="800" spc="-1" strike="noStrike">
                <a:solidFill>
                  <a:srgbClr val="001135"/>
                </a:solidFill>
                <a:uFill>
                  <a:solidFill>
                    <a:srgbClr val="ffffff"/>
                  </a:solidFill>
                </a:uFill>
                <a:latin typeface="Arial"/>
                <a:ea typeface="ヒラギノ角ゴ Pro W3"/>
              </a:rPr>
              <a:t>&lt;Change information classification in footer&gt;</a:t>
            </a:r>
            <a:endParaRPr b="0" lang="en-US" sz="800" spc="-1" strike="noStrike">
              <a:solidFill>
                <a:srgbClr val="000000"/>
              </a:solidFill>
              <a:uFill>
                <a:solidFill>
                  <a:srgbClr val="ffffff"/>
                </a:solidFill>
              </a:uFill>
              <a:latin typeface="Times New Roman"/>
            </a:endParaRPr>
          </a:p>
        </p:txBody>
      </p:sp>
      <p:sp>
        <p:nvSpPr>
          <p:cNvPr id="48" name="PlaceHolder 5"/>
          <p:cNvSpPr>
            <a:spLocks noGrp="1"/>
          </p:cNvSpPr>
          <p:nvPr>
            <p:ph type="title"/>
          </p:nvPr>
        </p:nvSpPr>
        <p:spPr>
          <a:xfrm>
            <a:off x="417600" y="279360"/>
            <a:ext cx="8308440" cy="309240"/>
          </a:xfrm>
          <a:prstGeom prst="rect">
            <a:avLst/>
          </a:prstGeom>
        </p:spPr>
        <p:txBody>
          <a:bodyPr lIns="0" rIns="0" tIns="0" bIns="0"/>
          <a:p>
            <a:pPr>
              <a:lnSpc>
                <a:spcPct val="100000"/>
              </a:lnSpc>
            </a:pPr>
            <a:r>
              <a:rPr b="0" lang="en-GB" sz="2000" spc="-1" strike="noStrike">
                <a:solidFill>
                  <a:srgbClr val="124191"/>
                </a:solidFill>
                <a:uFill>
                  <a:solidFill>
                    <a:srgbClr val="ffffff"/>
                  </a:solidFill>
                </a:uFill>
                <a:latin typeface="Arial"/>
                <a:ea typeface="Nokia Pure Headline Ultra Light"/>
              </a:rPr>
              <a:t>Click to edit headline</a:t>
            </a:r>
            <a:endParaRPr b="0" lang="en-GB" sz="2000" spc="-1" strike="noStrike">
              <a:solidFill>
                <a:srgbClr val="124191"/>
              </a:solidFill>
              <a:uFill>
                <a:solidFill>
                  <a:srgbClr val="ffffff"/>
                </a:solidFill>
              </a:uFill>
              <a:latin typeface="Arial"/>
            </a:endParaRPr>
          </a:p>
        </p:txBody>
      </p:sp>
      <p:sp>
        <p:nvSpPr>
          <p:cNvPr id="49" name="PlaceHolder 6"/>
          <p:cNvSpPr>
            <a:spLocks noGrp="1"/>
          </p:cNvSpPr>
          <p:nvPr>
            <p:ph type="body"/>
          </p:nvPr>
        </p:nvSpPr>
        <p:spPr>
          <a:xfrm>
            <a:off x="417600" y="590400"/>
            <a:ext cx="8308440" cy="309240"/>
          </a:xfrm>
          <a:prstGeom prst="rect">
            <a:avLst/>
          </a:prstGeom>
        </p:spPr>
        <p:txBody>
          <a:bodyPr lIns="0" rIns="0" tIns="0" bIns="0"/>
          <a:p>
            <a:pPr>
              <a:lnSpc>
                <a:spcPct val="100000"/>
              </a:lnSpc>
              <a:spcAft>
                <a:spcPts val="601"/>
              </a:spcAft>
            </a:pPr>
            <a:r>
              <a:rPr b="0" lang="en-GB" sz="2000" spc="-1" strike="noStrike">
                <a:solidFill>
                  <a:srgbClr val="4d5766"/>
                </a:solidFill>
                <a:uFill>
                  <a:solidFill>
                    <a:srgbClr val="ffffff"/>
                  </a:solidFill>
                </a:uFill>
                <a:latin typeface="Arial"/>
                <a:ea typeface="ヒラギノ角ゴ Pro W3"/>
              </a:rPr>
              <a:t>Click to edit secondary headline</a:t>
            </a:r>
            <a:endParaRPr b="0" lang="en-GB" sz="2000" spc="-1" strike="noStrike">
              <a:solidFill>
                <a:srgbClr val="001135"/>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24191"/>
        </a:solidFill>
      </p:bgPr>
    </p:bg>
    <p:spTree>
      <p:nvGrpSpPr>
        <p:cNvPr id="1" name=""/>
        <p:cNvGrpSpPr/>
        <p:nvPr/>
      </p:nvGrpSpPr>
      <p:grpSpPr>
        <a:xfrm>
          <a:off x="0" y="0"/>
          <a:ext cx="0" cy="0"/>
          <a:chOff x="0" y="0"/>
          <a:chExt cx="0" cy="0"/>
        </a:xfrm>
      </p:grpSpPr>
      <p:pic>
        <p:nvPicPr>
          <p:cNvPr id="86" name="Picture 10" descr=""/>
          <p:cNvPicPr/>
          <p:nvPr/>
        </p:nvPicPr>
        <p:blipFill>
          <a:blip r:embed="rId2"/>
          <a:stretch/>
        </p:blipFill>
        <p:spPr>
          <a:xfrm>
            <a:off x="3707280" y="2430360"/>
            <a:ext cx="1740600" cy="282240"/>
          </a:xfrm>
          <a:prstGeom prst="rect">
            <a:avLst/>
          </a:prstGeom>
          <a:ln>
            <a:noFill/>
          </a:ln>
        </p:spPr>
      </p:pic>
      <p:sp>
        <p:nvSpPr>
          <p:cNvPr id="87" name="PlaceHolder 1"/>
          <p:cNvSpPr>
            <a:spLocks noGrp="1"/>
          </p:cNvSpPr>
          <p:nvPr>
            <p:ph type="title"/>
          </p:nvPr>
        </p:nvSpPr>
        <p:spPr>
          <a:xfrm>
            <a:off x="457200" y="205200"/>
            <a:ext cx="8229240" cy="858600"/>
          </a:xfrm>
          <a:prstGeom prst="rect">
            <a:avLst/>
          </a:prstGeom>
        </p:spPr>
        <p:txBody>
          <a:bodyPr lIns="0" rIns="0" tIns="0" bIns="0" anchor="ctr"/>
          <a:p>
            <a:r>
              <a:rPr b="0" lang="en-GB" sz="4400" spc="-1" strike="noStrike">
                <a:solidFill>
                  <a:srgbClr val="124191"/>
                </a:solidFill>
                <a:uFill>
                  <a:solidFill>
                    <a:srgbClr val="ffffff"/>
                  </a:solidFill>
                </a:uFill>
                <a:latin typeface="Arial"/>
              </a:rPr>
              <a:t>Click to edit the title text format</a:t>
            </a:r>
            <a:endParaRPr b="0" lang="en-GB" sz="4400" spc="-1" strike="noStrike">
              <a:solidFill>
                <a:srgbClr val="124191"/>
              </a:solidFill>
              <a:uFill>
                <a:solidFill>
                  <a:srgbClr val="ffffff"/>
                </a:solidFill>
              </a:uFill>
              <a:latin typeface="Arial"/>
            </a:endParaRPr>
          </a:p>
        </p:txBody>
      </p:sp>
      <p:sp>
        <p:nvSpPr>
          <p:cNvPr id="88"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GB" sz="3200" spc="-1" strike="noStrike">
                <a:solidFill>
                  <a:srgbClr val="124191"/>
                </a:solidFill>
                <a:uFill>
                  <a:solidFill>
                    <a:srgbClr val="ffffff"/>
                  </a:solidFill>
                </a:uFill>
                <a:latin typeface="Calibri"/>
              </a:rPr>
              <a:t>Click to edit the outline text format</a:t>
            </a:r>
            <a:endParaRPr b="0" lang="en-GB" sz="3200" spc="-1" strike="noStrike">
              <a:solidFill>
                <a:srgbClr val="124191"/>
              </a:solidFill>
              <a:uFill>
                <a:solidFill>
                  <a:srgbClr val="ffffff"/>
                </a:solidFill>
              </a:uFill>
              <a:latin typeface="Calibri"/>
            </a:endParaRPr>
          </a:p>
          <a:p>
            <a:pPr lvl="1" marL="864000" indent="-324000">
              <a:spcBef>
                <a:spcPts val="1134"/>
              </a:spcBef>
              <a:buClr>
                <a:srgbClr val="ffffff"/>
              </a:buClr>
              <a:buSzPct val="75000"/>
              <a:buFont typeface="Symbol" charset="2"/>
              <a:buChar char=""/>
            </a:pPr>
            <a:r>
              <a:rPr b="0" lang="en-GB" sz="2400" spc="-1" strike="noStrike">
                <a:solidFill>
                  <a:srgbClr val="124191"/>
                </a:solidFill>
                <a:uFill>
                  <a:solidFill>
                    <a:srgbClr val="ffffff"/>
                  </a:solidFill>
                </a:uFill>
                <a:latin typeface="Calibri"/>
              </a:rPr>
              <a:t>Second Outline Level</a:t>
            </a:r>
            <a:endParaRPr b="0" lang="en-GB" sz="2400" spc="-1" strike="noStrike">
              <a:solidFill>
                <a:srgbClr val="124191"/>
              </a:solidFill>
              <a:uFill>
                <a:solidFill>
                  <a:srgbClr val="ffffff"/>
                </a:solidFill>
              </a:uFill>
              <a:latin typeface="Calibri"/>
            </a:endParaRPr>
          </a:p>
          <a:p>
            <a:pPr lvl="2" marL="1296000" indent="-288000">
              <a:spcBef>
                <a:spcPts val="850"/>
              </a:spcBef>
              <a:buClr>
                <a:srgbClr val="ffffff"/>
              </a:buClr>
              <a:buSzPct val="45000"/>
              <a:buFont typeface="Wingdings" charset="2"/>
              <a:buChar char=""/>
            </a:pPr>
            <a:r>
              <a:rPr b="0" lang="en-GB" sz="2000" spc="-1" strike="noStrike">
                <a:solidFill>
                  <a:srgbClr val="124191"/>
                </a:solidFill>
                <a:uFill>
                  <a:solidFill>
                    <a:srgbClr val="ffffff"/>
                  </a:solidFill>
                </a:uFill>
                <a:latin typeface="Calibri"/>
              </a:rPr>
              <a:t>Third Outline Level</a:t>
            </a:r>
            <a:endParaRPr b="0" lang="en-GB" sz="2000" spc="-1" strike="noStrike">
              <a:solidFill>
                <a:srgbClr val="124191"/>
              </a:solidFill>
              <a:uFill>
                <a:solidFill>
                  <a:srgbClr val="ffffff"/>
                </a:solidFill>
              </a:uFill>
              <a:latin typeface="Calibri"/>
            </a:endParaRPr>
          </a:p>
          <a:p>
            <a:pPr lvl="3" marL="1728000" indent="-216000">
              <a:spcBef>
                <a:spcPts val="567"/>
              </a:spcBef>
              <a:buClr>
                <a:srgbClr val="ffffff"/>
              </a:buClr>
              <a:buSzPct val="75000"/>
              <a:buFont typeface="Symbol" charset="2"/>
              <a:buChar char=""/>
            </a:pPr>
            <a:r>
              <a:rPr b="0" lang="en-GB" sz="2000" spc="-1" strike="noStrike">
                <a:solidFill>
                  <a:srgbClr val="124191"/>
                </a:solidFill>
                <a:uFill>
                  <a:solidFill>
                    <a:srgbClr val="ffffff"/>
                  </a:solidFill>
                </a:uFill>
                <a:latin typeface="Calibri"/>
              </a:rPr>
              <a:t>Fourth Outline Level</a:t>
            </a:r>
            <a:endParaRPr b="0" lang="en-GB" sz="2000" spc="-1" strike="noStrike">
              <a:solidFill>
                <a:srgbClr val="124191"/>
              </a:solidFill>
              <a:uFill>
                <a:solidFill>
                  <a:srgbClr val="ffffff"/>
                </a:solidFill>
              </a:uFill>
              <a:latin typeface="Calibri"/>
            </a:endParaRPr>
          </a:p>
          <a:p>
            <a:pPr lvl="4" marL="2160000" indent="-216000">
              <a:spcBef>
                <a:spcPts val="283"/>
              </a:spcBef>
              <a:buClr>
                <a:srgbClr val="ffffff"/>
              </a:buClr>
              <a:buSzPct val="45000"/>
              <a:buFont typeface="Wingdings" charset="2"/>
              <a:buChar char=""/>
            </a:pPr>
            <a:r>
              <a:rPr b="0" lang="en-GB" sz="2000" spc="-1" strike="noStrike">
                <a:solidFill>
                  <a:srgbClr val="124191"/>
                </a:solidFill>
                <a:uFill>
                  <a:solidFill>
                    <a:srgbClr val="ffffff"/>
                  </a:solidFill>
                </a:uFill>
                <a:latin typeface="Calibri"/>
              </a:rPr>
              <a:t>Fifth Outline Level</a:t>
            </a:r>
            <a:endParaRPr b="0" lang="en-GB" sz="2000" spc="-1" strike="noStrike">
              <a:solidFill>
                <a:srgbClr val="124191"/>
              </a:solidFill>
              <a:uFill>
                <a:solidFill>
                  <a:srgbClr val="ffffff"/>
                </a:solidFill>
              </a:uFill>
              <a:latin typeface="Calibri"/>
            </a:endParaRPr>
          </a:p>
          <a:p>
            <a:pPr lvl="5" marL="2592000" indent="-216000">
              <a:spcBef>
                <a:spcPts val="283"/>
              </a:spcBef>
              <a:buClr>
                <a:srgbClr val="ffffff"/>
              </a:buClr>
              <a:buSzPct val="45000"/>
              <a:buFont typeface="Wingdings" charset="2"/>
              <a:buChar char=""/>
            </a:pPr>
            <a:r>
              <a:rPr b="0" lang="en-GB" sz="2000" spc="-1" strike="noStrike">
                <a:solidFill>
                  <a:srgbClr val="124191"/>
                </a:solidFill>
                <a:uFill>
                  <a:solidFill>
                    <a:srgbClr val="ffffff"/>
                  </a:solidFill>
                </a:uFill>
                <a:latin typeface="Calibri"/>
              </a:rPr>
              <a:t>Sixth Outline Level</a:t>
            </a:r>
            <a:endParaRPr b="0" lang="en-GB" sz="2000" spc="-1" strike="noStrike">
              <a:solidFill>
                <a:srgbClr val="124191"/>
              </a:solidFill>
              <a:uFill>
                <a:solidFill>
                  <a:srgbClr val="ffffff"/>
                </a:solidFill>
              </a:uFill>
              <a:latin typeface="Calibri"/>
            </a:endParaRPr>
          </a:p>
          <a:p>
            <a:pPr lvl="6" marL="3024000" indent="-216000">
              <a:spcBef>
                <a:spcPts val="283"/>
              </a:spcBef>
              <a:buClr>
                <a:srgbClr val="ffffff"/>
              </a:buClr>
              <a:buSzPct val="45000"/>
              <a:buFont typeface="Wingdings" charset="2"/>
              <a:buChar char=""/>
            </a:pPr>
            <a:r>
              <a:rPr b="0" lang="en-GB" sz="2000" spc="-1" strike="noStrike">
                <a:solidFill>
                  <a:srgbClr val="124191"/>
                </a:solidFill>
                <a:uFill>
                  <a:solidFill>
                    <a:srgbClr val="ffffff"/>
                  </a:solidFill>
                </a:uFill>
                <a:latin typeface="Calibri"/>
              </a:rPr>
              <a:t>Seventh Outline Level</a:t>
            </a:r>
            <a:endParaRPr b="0" lang="en-GB" sz="2000" spc="-1" strike="noStrike">
              <a:solidFill>
                <a:srgbClr val="124191"/>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372240" y="900000"/>
            <a:ext cx="8308440" cy="1979640"/>
          </a:xfrm>
          <a:prstGeom prst="rect">
            <a:avLst/>
          </a:prstGeom>
          <a:noFill/>
          <a:ln w="9360">
            <a:noFill/>
          </a:ln>
        </p:spPr>
        <p:txBody>
          <a:bodyPr lIns="0" rIns="0" tIns="0" bIns="0"/>
          <a:p>
            <a:pPr>
              <a:lnSpc>
                <a:spcPct val="100000"/>
              </a:lnSpc>
              <a:spcAft>
                <a:spcPts val="601"/>
              </a:spcAft>
            </a:pPr>
            <a:r>
              <a:rPr b="0" lang="en-GB" sz="6600" spc="-1" strike="noStrike">
                <a:solidFill>
                  <a:srgbClr val="ffffff"/>
                </a:solidFill>
                <a:uFill>
                  <a:solidFill>
                    <a:srgbClr val="ffffff"/>
                  </a:solidFill>
                </a:uFill>
                <a:latin typeface="Arial"/>
                <a:ea typeface="ヒラギノ角ゴ Pro W3"/>
              </a:rPr>
              <a:t>Abnormal RACH in JX CMCC</a:t>
            </a:r>
            <a:endParaRPr b="0" lang="en-GB" sz="6600" spc="-1" strike="noStrike">
              <a:solidFill>
                <a:srgbClr val="ffffff"/>
              </a:solidFill>
              <a:uFill>
                <a:solidFill>
                  <a:srgbClr val="ffffff"/>
                </a:solidFill>
              </a:uFill>
              <a:latin typeface="Arial"/>
            </a:endParaRPr>
          </a:p>
        </p:txBody>
      </p:sp>
      <p:sp>
        <p:nvSpPr>
          <p:cNvPr id="126" name="TextShape 2"/>
          <p:cNvSpPr txBox="1"/>
          <p:nvPr/>
        </p:nvSpPr>
        <p:spPr>
          <a:xfrm>
            <a:off x="417600" y="3060000"/>
            <a:ext cx="8308440" cy="1576440"/>
          </a:xfrm>
          <a:prstGeom prst="rect">
            <a:avLst/>
          </a:prstGeom>
          <a:noFill/>
          <a:ln w="9360">
            <a:noFill/>
          </a:ln>
        </p:spPr>
        <p:txBody>
          <a:bodyPr lIns="0" rIns="0" tIns="0" bIns="0"/>
          <a:p>
            <a:pPr>
              <a:lnSpc>
                <a:spcPct val="100000"/>
              </a:lnSpc>
              <a:spcAft>
                <a:spcPts val="601"/>
              </a:spcAft>
            </a:pPr>
            <a:r>
              <a:rPr b="0" lang="en-GB" sz="1800" spc="-1" strike="noStrike">
                <a:solidFill>
                  <a:srgbClr val="ffffff"/>
                </a:solidFill>
                <a:uFill>
                  <a:solidFill>
                    <a:srgbClr val="ffffff"/>
                  </a:solidFill>
                </a:uFill>
                <a:latin typeface="Arial"/>
                <a:ea typeface="ヒラギノ角ゴ Pro W3"/>
              </a:rPr>
              <a:t>Xu YangChun</a:t>
            </a:r>
            <a:endParaRPr b="0" lang="en-GB" sz="1800" spc="-1" strike="noStrike">
              <a:solidFill>
                <a:srgbClr val="ffffff"/>
              </a:solidFill>
              <a:uFill>
                <a:solidFill>
                  <a:srgbClr val="ffffff"/>
                </a:solidFill>
              </a:uFill>
              <a:latin typeface="Arial"/>
            </a:endParaRPr>
          </a:p>
          <a:p>
            <a:pPr marL="285840" indent="-285480">
              <a:lnSpc>
                <a:spcPct val="100000"/>
              </a:lnSpc>
              <a:spcAft>
                <a:spcPts val="601"/>
              </a:spcAft>
              <a:buClr>
                <a:srgbClr val="ffffff"/>
              </a:buClr>
              <a:buFont typeface="Arial"/>
              <a:buChar char="•"/>
            </a:pPr>
            <a:r>
              <a:rPr b="0" lang="en-GB" sz="1800" spc="-1" strike="noStrike">
                <a:solidFill>
                  <a:srgbClr val="ffffff"/>
                </a:solidFill>
                <a:uFill>
                  <a:solidFill>
                    <a:srgbClr val="ffffff"/>
                  </a:solidFill>
                </a:uFill>
                <a:latin typeface="Arial"/>
                <a:ea typeface="ヒラギノ角ゴ Pro W3"/>
              </a:rPr>
              <a:t>9-12-2016</a:t>
            </a:r>
            <a:endParaRPr b="0" lang="en-GB" sz="1800" spc="-1" strike="noStrike">
              <a:solidFill>
                <a:srgbClr val="ffffff"/>
              </a:solidFill>
              <a:uFill>
                <a:solidFill>
                  <a:srgbClr val="ffffff"/>
                </a:solidFill>
              </a:uFill>
              <a:latin typeface="Arial"/>
            </a:endParaRPr>
          </a:p>
        </p:txBody>
      </p:sp>
      <p:sp>
        <p:nvSpPr>
          <p:cNvPr id="127" name="TextShape 3"/>
          <p:cNvSpPr txBox="1"/>
          <p:nvPr/>
        </p:nvSpPr>
        <p:spPr>
          <a:xfrm>
            <a:off x="2692800" y="4816800"/>
            <a:ext cx="2580840" cy="122040"/>
          </a:xfrm>
          <a:prstGeom prst="rect">
            <a:avLst/>
          </a:prstGeom>
          <a:noFill/>
          <a:ln>
            <a:noFill/>
          </a:ln>
        </p:spPr>
        <p:txBody>
          <a:bodyPr lIns="0" rIns="0" tIns="0" bIns="0" anchor="b"/>
          <a:p>
            <a:pPr>
              <a:lnSpc>
                <a:spcPct val="100000"/>
              </a:lnSpc>
            </a:pPr>
            <a:r>
              <a:rPr b="0" lang="en-US" sz="800" spc="-1" strike="noStrike">
                <a:solidFill>
                  <a:srgbClr val="ffffff"/>
                </a:solidFill>
                <a:uFill>
                  <a:solidFill>
                    <a:srgbClr val="ffffff"/>
                  </a:solidFill>
                </a:uFill>
                <a:latin typeface="Arial"/>
                <a:ea typeface="ヒラギノ角ゴ Pro W3"/>
              </a:rPr>
              <a:t>  </a:t>
            </a:r>
            <a:r>
              <a:rPr b="0" lang="en-US" sz="800" spc="-1" strike="noStrike">
                <a:solidFill>
                  <a:srgbClr val="ffffff"/>
                </a:solidFill>
                <a:uFill>
                  <a:solidFill>
                    <a:srgbClr val="ffffff"/>
                  </a:solidFill>
                </a:uFill>
                <a:latin typeface="Arial"/>
                <a:ea typeface="ヒラギノ角ゴ Pro W3"/>
              </a:rPr>
              <a:t>Confidential</a:t>
            </a:r>
            <a:endParaRPr b="0" lang="en-US" sz="800" spc="-1" strike="noStrike">
              <a:solidFill>
                <a:srgbClr val="ffffff"/>
              </a:solidFill>
              <a:uFill>
                <a:solidFill>
                  <a:srgbClr val="ffffff"/>
                </a:solidFill>
              </a:uFill>
              <a:latin typeface="Times New Roman"/>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417600" y="1080000"/>
            <a:ext cx="8308440" cy="3560040"/>
          </a:xfrm>
          <a:prstGeom prst="rect">
            <a:avLst/>
          </a:prstGeom>
          <a:noFill/>
          <a:ln>
            <a:noFill/>
          </a:ln>
        </p:spPr>
        <p:txBody>
          <a:bodyPr lIns="0" rIns="0" tIns="0" bIns="0"/>
          <a:p>
            <a:endParaRPr b="0" lang="en-GB" sz="3200" spc="-1" strike="noStrike">
              <a:solidFill>
                <a:srgbClr val="001135"/>
              </a:solidFill>
              <a:uFill>
                <a:solidFill>
                  <a:srgbClr val="ffffff"/>
                </a:solidFill>
              </a:uFill>
              <a:latin typeface="Arial"/>
            </a:endParaRPr>
          </a:p>
        </p:txBody>
      </p:sp>
      <p:sp>
        <p:nvSpPr>
          <p:cNvPr id="165" name="TextShape 2"/>
          <p:cNvSpPr txBox="1"/>
          <p:nvPr/>
        </p:nvSpPr>
        <p:spPr>
          <a:xfrm>
            <a:off x="2692800" y="4816800"/>
            <a:ext cx="2580840" cy="122040"/>
          </a:xfrm>
          <a:prstGeom prst="rect">
            <a:avLst/>
          </a:prstGeom>
          <a:noFill/>
          <a:ln>
            <a:noFill/>
          </a:ln>
        </p:spPr>
        <p:txBody>
          <a:bodyPr lIns="0" rIns="0" tIns="0" bIns="0" anchor="b"/>
          <a:p>
            <a:pPr>
              <a:lnSpc>
                <a:spcPct val="100000"/>
              </a:lnSpc>
            </a:pPr>
            <a:r>
              <a:rPr b="0" lang="en-US" sz="800" spc="-1" strike="noStrike">
                <a:solidFill>
                  <a:srgbClr val="001135"/>
                </a:solidFill>
                <a:uFill>
                  <a:solidFill>
                    <a:srgbClr val="ffffff"/>
                  </a:solidFill>
                </a:uFill>
                <a:latin typeface="Arial"/>
                <a:ea typeface="ヒラギノ角ゴ Pro W3"/>
              </a:rPr>
              <a:t>&lt;Change information classification in footer&gt;</a:t>
            </a:r>
            <a:endParaRPr b="0" lang="en-US" sz="800" spc="-1" strike="noStrike">
              <a:solidFill>
                <a:srgbClr val="000000"/>
              </a:solidFill>
              <a:uFill>
                <a:solidFill>
                  <a:srgbClr val="ffffff"/>
                </a:solidFill>
              </a:uFill>
              <a:latin typeface="Times New Roman"/>
            </a:endParaRPr>
          </a:p>
        </p:txBody>
      </p:sp>
      <p:sp>
        <p:nvSpPr>
          <p:cNvPr id="166" name="TextShape 3"/>
          <p:cNvSpPr txBox="1"/>
          <p:nvPr/>
        </p:nvSpPr>
        <p:spPr>
          <a:xfrm>
            <a:off x="417600" y="279360"/>
            <a:ext cx="8308440" cy="309240"/>
          </a:xfrm>
          <a:prstGeom prst="rect">
            <a:avLst/>
          </a:prstGeom>
          <a:noFill/>
          <a:ln w="9360">
            <a:noFill/>
          </a:ln>
        </p:spPr>
        <p:txBody>
          <a:bodyPr lIns="0" rIns="0" tIns="0" bIns="0"/>
          <a:p>
            <a:pPr>
              <a:lnSpc>
                <a:spcPct val="100000"/>
              </a:lnSpc>
            </a:pPr>
            <a:r>
              <a:rPr b="0" lang="en-GB" sz="2000" spc="-1" strike="noStrike">
                <a:solidFill>
                  <a:srgbClr val="124191"/>
                </a:solidFill>
                <a:uFill>
                  <a:solidFill>
                    <a:srgbClr val="ffffff"/>
                  </a:solidFill>
                </a:uFill>
                <a:latin typeface="Arial"/>
                <a:ea typeface="Nokia Pure Headline Ultra Light"/>
              </a:rPr>
              <a:t>马口村实地勘察</a:t>
            </a:r>
            <a:endParaRPr b="0" lang="en-GB" sz="2000" spc="-1" strike="noStrike">
              <a:solidFill>
                <a:srgbClr val="124191"/>
              </a:solidFill>
              <a:uFill>
                <a:solidFill>
                  <a:srgbClr val="ffffff"/>
                </a:solidFill>
              </a:uFill>
              <a:latin typeface="Arial"/>
            </a:endParaRPr>
          </a:p>
        </p:txBody>
      </p:sp>
      <p:sp>
        <p:nvSpPr>
          <p:cNvPr id="167" name="TextShape 4"/>
          <p:cNvSpPr txBox="1"/>
          <p:nvPr/>
        </p:nvSpPr>
        <p:spPr>
          <a:xfrm>
            <a:off x="417600" y="590400"/>
            <a:ext cx="8308440" cy="309240"/>
          </a:xfrm>
          <a:prstGeom prst="rect">
            <a:avLst/>
          </a:prstGeom>
          <a:noFill/>
          <a:ln>
            <a:noFill/>
          </a:ln>
        </p:spPr>
        <p:txBody>
          <a:bodyPr lIns="0" rIns="0" tIns="0" bIns="0"/>
          <a:p>
            <a:pPr>
              <a:lnSpc>
                <a:spcPct val="100000"/>
              </a:lnSpc>
            </a:pPr>
            <a:r>
              <a:rPr b="0" lang="en-GB" sz="2000" spc="-1" strike="noStrike">
                <a:solidFill>
                  <a:srgbClr val="4d5766"/>
                </a:solidFill>
                <a:uFill>
                  <a:solidFill>
                    <a:srgbClr val="ffffff"/>
                  </a:solidFill>
                </a:uFill>
                <a:latin typeface="Arial"/>
                <a:ea typeface="ヒラギノ角ゴ Pro W3"/>
              </a:rPr>
              <a:t>山顶站，塔到平地的尽头也不过</a:t>
            </a:r>
            <a:r>
              <a:rPr b="0" lang="en-GB" sz="2000" spc="-1" strike="noStrike">
                <a:solidFill>
                  <a:srgbClr val="4d5766"/>
                </a:solidFill>
                <a:uFill>
                  <a:solidFill>
                    <a:srgbClr val="ffffff"/>
                  </a:solidFill>
                </a:uFill>
                <a:latin typeface="Arial"/>
                <a:ea typeface="ヒラギノ角ゴ Pro W3"/>
              </a:rPr>
              <a:t>300</a:t>
            </a:r>
            <a:r>
              <a:rPr b="0" lang="en-GB" sz="2000" spc="-1" strike="noStrike">
                <a:solidFill>
                  <a:srgbClr val="4d5766"/>
                </a:solidFill>
                <a:uFill>
                  <a:solidFill>
                    <a:srgbClr val="ffffff"/>
                  </a:solidFill>
                </a:uFill>
                <a:latin typeface="Arial"/>
                <a:ea typeface="ヒラギノ角ゴ Pro W3"/>
              </a:rPr>
              <a:t>米</a:t>
            </a:r>
            <a:endParaRPr b="0" lang="en-GB" sz="2000" spc="-1" strike="noStrike">
              <a:solidFill>
                <a:srgbClr val="001135"/>
              </a:solidFill>
              <a:uFill>
                <a:solidFill>
                  <a:srgbClr val="ffffff"/>
                </a:solidFill>
              </a:uFill>
              <a:latin typeface="Arial"/>
            </a:endParaRPr>
          </a:p>
        </p:txBody>
      </p:sp>
      <p:pic>
        <p:nvPicPr>
          <p:cNvPr id="168" name="Picture 2" descr=""/>
          <p:cNvPicPr/>
          <p:nvPr/>
        </p:nvPicPr>
        <p:blipFill>
          <a:blip r:embed="rId1"/>
          <a:stretch/>
        </p:blipFill>
        <p:spPr>
          <a:xfrm>
            <a:off x="1229400" y="1051200"/>
            <a:ext cx="5774400" cy="376524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417600" y="1080000"/>
            <a:ext cx="8308440" cy="3560040"/>
          </a:xfrm>
          <a:prstGeom prst="rect">
            <a:avLst/>
          </a:prstGeom>
          <a:noFill/>
          <a:ln>
            <a:noFill/>
          </a:ln>
        </p:spPr>
        <p:txBody>
          <a:bodyPr lIns="0" rIns="0" tIns="0" bIns="0"/>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现场用路测软件选距离基站</a:t>
            </a:r>
            <a:r>
              <a:rPr b="0" lang="en-GB" sz="1400" spc="-1" strike="noStrike">
                <a:solidFill>
                  <a:srgbClr val="001135"/>
                </a:solidFill>
                <a:uFill>
                  <a:solidFill>
                    <a:srgbClr val="ffffff"/>
                  </a:solidFill>
                </a:uFill>
                <a:latin typeface="Arial"/>
                <a:ea typeface="ヒラギノ角ゴ Pro W3"/>
              </a:rPr>
              <a:t>100m, 200m,300m</a:t>
            </a:r>
            <a:r>
              <a:rPr b="0" lang="en-GB" sz="1400" spc="-1" strike="noStrike">
                <a:solidFill>
                  <a:srgbClr val="001135"/>
                </a:solidFill>
                <a:uFill>
                  <a:solidFill>
                    <a:srgbClr val="ffffff"/>
                  </a:solidFill>
                </a:uFill>
                <a:latin typeface="Arial"/>
                <a:ea typeface="ヒラギノ角ゴ Pro W3"/>
              </a:rPr>
              <a:t>的位置打</a:t>
            </a:r>
            <a:r>
              <a:rPr b="0" lang="en-GB" sz="1400" spc="-1" strike="noStrike">
                <a:solidFill>
                  <a:srgbClr val="001135"/>
                </a:solidFill>
                <a:uFill>
                  <a:solidFill>
                    <a:srgbClr val="ffffff"/>
                  </a:solidFill>
                </a:uFill>
                <a:latin typeface="Arial"/>
                <a:ea typeface="ヒラギノ角ゴ Pro W3"/>
              </a:rPr>
              <a:t>call, </a:t>
            </a:r>
            <a:r>
              <a:rPr b="0" lang="en-GB" sz="1400" spc="-1" strike="noStrike">
                <a:solidFill>
                  <a:srgbClr val="001135"/>
                </a:solidFill>
                <a:uFill>
                  <a:solidFill>
                    <a:srgbClr val="ffffff"/>
                  </a:solidFill>
                </a:uFill>
                <a:latin typeface="Arial"/>
                <a:ea typeface="ヒラギノ角ゴ Pro W3"/>
              </a:rPr>
              <a:t>后台抓取</a:t>
            </a:r>
            <a:r>
              <a:rPr b="0" lang="en-GB" sz="1400" spc="-1" strike="noStrike">
                <a:solidFill>
                  <a:srgbClr val="001135"/>
                </a:solidFill>
                <a:uFill>
                  <a:solidFill>
                    <a:srgbClr val="ffffff"/>
                  </a:solidFill>
                </a:uFill>
                <a:latin typeface="Arial"/>
                <a:ea typeface="ヒラギノ角ゴ Pro W3"/>
              </a:rPr>
              <a:t>emil log </a:t>
            </a:r>
            <a:r>
              <a:rPr b="0" lang="en-GB" sz="1400" spc="-1" strike="noStrike">
                <a:solidFill>
                  <a:srgbClr val="001135"/>
                </a:solidFill>
                <a:uFill>
                  <a:solidFill>
                    <a:srgbClr val="ffffff"/>
                  </a:solidFill>
                </a:uFill>
                <a:latin typeface="Arial"/>
                <a:ea typeface="ヒラギノ角ゴ Pro W3"/>
              </a:rPr>
              <a:t>，获得</a:t>
            </a:r>
            <a:r>
              <a:rPr b="0" lang="en-GB" sz="1400" spc="-1" strike="noStrike">
                <a:solidFill>
                  <a:srgbClr val="001135"/>
                </a:solidFill>
                <a:uFill>
                  <a:solidFill>
                    <a:srgbClr val="ffffff"/>
                  </a:solidFill>
                </a:uFill>
                <a:latin typeface="Arial"/>
                <a:ea typeface="ヒラギノ角ゴ Pro W3"/>
              </a:rPr>
              <a:t>TA </a:t>
            </a:r>
            <a:r>
              <a:rPr b="0" lang="en-GB" sz="1400" spc="-1" strike="noStrike">
                <a:solidFill>
                  <a:srgbClr val="001135"/>
                </a:solidFill>
                <a:uFill>
                  <a:solidFill>
                    <a:srgbClr val="ffffff"/>
                  </a:solidFill>
                </a:uFill>
                <a:latin typeface="Arial"/>
                <a:ea typeface="ヒラギノ角ゴ Pro W3"/>
              </a:rPr>
              <a:t>值。</a:t>
            </a: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开车到山脚，一路路测软件即使锁定</a:t>
            </a:r>
            <a:r>
              <a:rPr b="0" lang="en-GB" sz="1400" spc="-1" strike="noStrike">
                <a:solidFill>
                  <a:srgbClr val="001135"/>
                </a:solidFill>
                <a:uFill>
                  <a:solidFill>
                    <a:srgbClr val="ffffff"/>
                  </a:solidFill>
                </a:uFill>
                <a:latin typeface="Arial"/>
                <a:ea typeface="ヒラギノ角ゴ Pro W3"/>
              </a:rPr>
              <a:t>pci</a:t>
            </a:r>
            <a:r>
              <a:rPr b="0" lang="en-GB" sz="1400" spc="-1" strike="noStrike">
                <a:solidFill>
                  <a:srgbClr val="001135"/>
                </a:solidFill>
                <a:uFill>
                  <a:solidFill>
                    <a:srgbClr val="ffffff"/>
                  </a:solidFill>
                </a:uFill>
                <a:latin typeface="Arial"/>
                <a:ea typeface="ヒラギノ角ゴ Pro W3"/>
              </a:rPr>
              <a:t>也很难接入。要求</a:t>
            </a:r>
            <a:r>
              <a:rPr b="0" lang="en-GB" sz="1400" spc="-1" strike="noStrike">
                <a:solidFill>
                  <a:srgbClr val="001135"/>
                </a:solidFill>
                <a:uFill>
                  <a:solidFill>
                    <a:srgbClr val="ffffff"/>
                  </a:solidFill>
                </a:uFill>
                <a:latin typeface="Arial"/>
                <a:ea typeface="ヒラギノ角ゴ Pro W3"/>
              </a:rPr>
              <a:t>NPO enable </a:t>
            </a:r>
            <a:r>
              <a:rPr b="0" lang="en-GB" sz="1400" spc="-1" strike="noStrike">
                <a:solidFill>
                  <a:srgbClr val="001135"/>
                </a:solidFill>
                <a:uFill>
                  <a:solidFill>
                    <a:srgbClr val="ffffff"/>
                  </a:solidFill>
                </a:uFill>
                <a:latin typeface="Arial"/>
                <a:ea typeface="ヒラギノ角ゴ Pro W3"/>
              </a:rPr>
              <a:t>该区域的</a:t>
            </a:r>
            <a:r>
              <a:rPr b="0" lang="en-GB" sz="1400" spc="-1" strike="noStrike">
                <a:solidFill>
                  <a:srgbClr val="001135"/>
                </a:solidFill>
                <a:uFill>
                  <a:solidFill>
                    <a:srgbClr val="ffffff"/>
                  </a:solidFill>
                </a:uFill>
                <a:latin typeface="Arial"/>
                <a:ea typeface="ヒラギノ角ゴ Pro W3"/>
              </a:rPr>
              <a:t>parodical measurement report, </a:t>
            </a:r>
            <a:r>
              <a:rPr b="0" lang="en-GB" sz="1400" spc="-1" strike="noStrike">
                <a:solidFill>
                  <a:srgbClr val="001135"/>
                </a:solidFill>
                <a:uFill>
                  <a:solidFill>
                    <a:srgbClr val="ffffff"/>
                  </a:solidFill>
                </a:uFill>
                <a:latin typeface="Arial"/>
                <a:ea typeface="ヒラギノ角ゴ Pro W3"/>
              </a:rPr>
              <a:t>获知</a:t>
            </a:r>
            <a:r>
              <a:rPr b="0" lang="en-GB" sz="1400" spc="-1" strike="noStrike">
                <a:solidFill>
                  <a:srgbClr val="001135"/>
                </a:solidFill>
                <a:uFill>
                  <a:solidFill>
                    <a:srgbClr val="ffffff"/>
                  </a:solidFill>
                </a:uFill>
                <a:latin typeface="Arial"/>
                <a:ea typeface="ヒラギノ角ゴ Pro W3"/>
              </a:rPr>
              <a:t>ue</a:t>
            </a:r>
            <a:r>
              <a:rPr b="0" lang="en-GB" sz="1400" spc="-1" strike="noStrike">
                <a:solidFill>
                  <a:srgbClr val="001135"/>
                </a:solidFill>
                <a:uFill>
                  <a:solidFill>
                    <a:srgbClr val="ffffff"/>
                  </a:solidFill>
                </a:uFill>
                <a:latin typeface="Arial"/>
                <a:ea typeface="ヒラギノ角ゴ Pro W3"/>
              </a:rPr>
              <a:t>距离信息。</a:t>
            </a: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 </a:t>
            </a:r>
            <a:endParaRPr b="0" lang="en-GB" sz="1400" spc="-1" strike="noStrike">
              <a:solidFill>
                <a:srgbClr val="001135"/>
              </a:solidFill>
              <a:uFill>
                <a:solidFill>
                  <a:srgbClr val="ffffff"/>
                </a:solidFill>
              </a:uFill>
              <a:latin typeface="Arial"/>
            </a:endParaRPr>
          </a:p>
        </p:txBody>
      </p:sp>
      <p:sp>
        <p:nvSpPr>
          <p:cNvPr id="170" name="TextShape 2"/>
          <p:cNvSpPr txBox="1"/>
          <p:nvPr/>
        </p:nvSpPr>
        <p:spPr>
          <a:xfrm>
            <a:off x="2692800" y="4816800"/>
            <a:ext cx="2580840" cy="122040"/>
          </a:xfrm>
          <a:prstGeom prst="rect">
            <a:avLst/>
          </a:prstGeom>
          <a:noFill/>
          <a:ln>
            <a:noFill/>
          </a:ln>
        </p:spPr>
        <p:txBody>
          <a:bodyPr lIns="0" rIns="0" tIns="0" bIns="0" anchor="b"/>
          <a:p>
            <a:pPr>
              <a:lnSpc>
                <a:spcPct val="100000"/>
              </a:lnSpc>
            </a:pPr>
            <a:r>
              <a:rPr b="0" lang="en-US" sz="800" spc="-1" strike="noStrike">
                <a:solidFill>
                  <a:srgbClr val="001135"/>
                </a:solidFill>
                <a:uFill>
                  <a:solidFill>
                    <a:srgbClr val="ffffff"/>
                  </a:solidFill>
                </a:uFill>
                <a:latin typeface="Arial"/>
                <a:ea typeface="ヒラギノ角ゴ Pro W3"/>
              </a:rPr>
              <a:t>&lt;Change information classification in footer&gt;</a:t>
            </a:r>
            <a:endParaRPr b="0" lang="en-US" sz="800" spc="-1" strike="noStrike">
              <a:solidFill>
                <a:srgbClr val="000000"/>
              </a:solidFill>
              <a:uFill>
                <a:solidFill>
                  <a:srgbClr val="ffffff"/>
                </a:solidFill>
              </a:uFill>
              <a:latin typeface="Times New Roman"/>
            </a:endParaRPr>
          </a:p>
        </p:txBody>
      </p:sp>
      <p:sp>
        <p:nvSpPr>
          <p:cNvPr id="171" name="TextShape 3"/>
          <p:cNvSpPr txBox="1"/>
          <p:nvPr/>
        </p:nvSpPr>
        <p:spPr>
          <a:xfrm>
            <a:off x="417600" y="279360"/>
            <a:ext cx="8308440" cy="309240"/>
          </a:xfrm>
          <a:prstGeom prst="rect">
            <a:avLst/>
          </a:prstGeom>
          <a:noFill/>
          <a:ln w="9360">
            <a:noFill/>
          </a:ln>
        </p:spPr>
        <p:txBody>
          <a:bodyPr lIns="0" rIns="0" tIns="0" bIns="0"/>
          <a:p>
            <a:pPr>
              <a:lnSpc>
                <a:spcPct val="100000"/>
              </a:lnSpc>
            </a:pPr>
            <a:r>
              <a:rPr b="0" lang="en-GB" sz="2000" spc="-1" strike="noStrike">
                <a:solidFill>
                  <a:srgbClr val="124191"/>
                </a:solidFill>
                <a:uFill>
                  <a:solidFill>
                    <a:srgbClr val="ffffff"/>
                  </a:solidFill>
                </a:uFill>
                <a:latin typeface="Arial"/>
                <a:ea typeface="Nokia Pure Headline Ultra Light"/>
              </a:rPr>
              <a:t>现场</a:t>
            </a:r>
            <a:r>
              <a:rPr b="0" lang="en-GB" sz="2000" spc="-1" strike="noStrike">
                <a:solidFill>
                  <a:srgbClr val="124191"/>
                </a:solidFill>
                <a:uFill>
                  <a:solidFill>
                    <a:srgbClr val="ffffff"/>
                  </a:solidFill>
                </a:uFill>
                <a:latin typeface="Arial"/>
                <a:ea typeface="Nokia Pure Headline Ultra Light"/>
              </a:rPr>
              <a:t>troubleshooting</a:t>
            </a:r>
            <a:endParaRPr b="0" lang="en-GB" sz="2000" spc="-1" strike="noStrike">
              <a:solidFill>
                <a:srgbClr val="124191"/>
              </a:solidFill>
              <a:uFill>
                <a:solidFill>
                  <a:srgbClr val="ffffff"/>
                </a:solidFill>
              </a:uFill>
              <a:latin typeface="Arial"/>
            </a:endParaRPr>
          </a:p>
        </p:txBody>
      </p:sp>
      <p:sp>
        <p:nvSpPr>
          <p:cNvPr id="172" name="TextShape 4"/>
          <p:cNvSpPr txBox="1"/>
          <p:nvPr/>
        </p:nvSpPr>
        <p:spPr>
          <a:xfrm>
            <a:off x="417600" y="590400"/>
            <a:ext cx="8308440" cy="309240"/>
          </a:xfrm>
          <a:prstGeom prst="rect">
            <a:avLst/>
          </a:prstGeom>
          <a:noFill/>
          <a:ln>
            <a:noFill/>
          </a:ln>
        </p:spPr>
        <p:txBody>
          <a:bodyPr lIns="0" rIns="0" tIns="0" bIns="0"/>
          <a:p>
            <a:endParaRPr b="0" lang="en-GB" sz="3200" spc="-1" strike="noStrike">
              <a:solidFill>
                <a:srgbClr val="001135"/>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417600" y="1080000"/>
            <a:ext cx="8308440" cy="3560040"/>
          </a:xfrm>
          <a:prstGeom prst="rect">
            <a:avLst/>
          </a:prstGeom>
          <a:noFill/>
          <a:ln>
            <a:noFill/>
          </a:ln>
        </p:spPr>
        <p:txBody>
          <a:bodyPr lIns="0" rIns="0" tIns="0" bIns="0"/>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通过</a:t>
            </a:r>
            <a:r>
              <a:rPr b="0" lang="en-GB" sz="1400" spc="-1" strike="noStrike">
                <a:solidFill>
                  <a:srgbClr val="001135"/>
                </a:solidFill>
                <a:uFill>
                  <a:solidFill>
                    <a:srgbClr val="ffffff"/>
                  </a:solidFill>
                </a:uFill>
                <a:latin typeface="Arial"/>
                <a:ea typeface="ヒラギノ角ゴ Pro W3"/>
              </a:rPr>
              <a:t>emil log</a:t>
            </a:r>
            <a:r>
              <a:rPr b="0" lang="en-GB" sz="1400" spc="-1" strike="noStrike">
                <a:solidFill>
                  <a:srgbClr val="001135"/>
                </a:solidFill>
                <a:uFill>
                  <a:solidFill>
                    <a:srgbClr val="ffffff"/>
                  </a:solidFill>
                </a:uFill>
                <a:latin typeface="Arial"/>
                <a:ea typeface="ヒラギノ角ゴ Pro W3"/>
              </a:rPr>
              <a:t>发现马口村</a:t>
            </a:r>
            <a:r>
              <a:rPr b="0" lang="en-GB" sz="1400" spc="-1" strike="noStrike">
                <a:solidFill>
                  <a:srgbClr val="001135"/>
                </a:solidFill>
                <a:uFill>
                  <a:solidFill>
                    <a:srgbClr val="ffffff"/>
                  </a:solidFill>
                </a:uFill>
                <a:latin typeface="Arial"/>
                <a:ea typeface="ヒラギノ角ゴ Pro W3"/>
              </a:rPr>
              <a:t>Cell 10</a:t>
            </a:r>
            <a:r>
              <a:rPr b="0" lang="en-GB" sz="1400" spc="-1" strike="noStrike">
                <a:solidFill>
                  <a:srgbClr val="001135"/>
                </a:solidFill>
                <a:uFill>
                  <a:solidFill>
                    <a:srgbClr val="ffffff"/>
                  </a:solidFill>
                </a:uFill>
                <a:latin typeface="Arial"/>
                <a:ea typeface="ヒラギノ角ゴ Pro W3"/>
              </a:rPr>
              <a:t>上报的</a:t>
            </a:r>
            <a:r>
              <a:rPr b="0" lang="en-GB" sz="1400" spc="-1" strike="noStrike">
                <a:solidFill>
                  <a:srgbClr val="001135"/>
                </a:solidFill>
                <a:uFill>
                  <a:solidFill>
                    <a:srgbClr val="ffffff"/>
                  </a:solidFill>
                </a:uFill>
                <a:latin typeface="Arial"/>
                <a:ea typeface="ヒラギノ角ゴ Pro W3"/>
              </a:rPr>
              <a:t>TA </a:t>
            </a:r>
            <a:r>
              <a:rPr b="0" lang="en-GB" sz="1400" spc="-1" strike="noStrike">
                <a:solidFill>
                  <a:srgbClr val="001135"/>
                </a:solidFill>
                <a:uFill>
                  <a:solidFill>
                    <a:srgbClr val="ffffff"/>
                  </a:solidFill>
                </a:uFill>
                <a:latin typeface="Arial"/>
                <a:ea typeface="ヒラギノ角ゴ Pro W3"/>
              </a:rPr>
              <a:t>达到</a:t>
            </a:r>
            <a:r>
              <a:rPr b="0" lang="en-GB" sz="1400" spc="-1" strike="noStrike">
                <a:solidFill>
                  <a:srgbClr val="001135"/>
                </a:solidFill>
                <a:uFill>
                  <a:solidFill>
                    <a:srgbClr val="ffffff"/>
                  </a:solidFill>
                </a:uFill>
                <a:latin typeface="Arial"/>
                <a:ea typeface="ヒラギノ角ゴ Pro W3"/>
              </a:rPr>
              <a:t>10km</a:t>
            </a:r>
            <a:r>
              <a:rPr b="0" lang="en-GB" sz="1400" spc="-1" strike="noStrike">
                <a:solidFill>
                  <a:srgbClr val="001135"/>
                </a:solidFill>
                <a:uFill>
                  <a:solidFill>
                    <a:srgbClr val="ffffff"/>
                  </a:solidFill>
                </a:uFill>
                <a:latin typeface="Arial"/>
                <a:ea typeface="ヒラギノ角ゴ Pro W3"/>
              </a:rPr>
              <a:t>以外，而是实际根据</a:t>
            </a:r>
            <a:r>
              <a:rPr b="0" lang="en-GB" sz="1400" spc="-1" strike="noStrike">
                <a:solidFill>
                  <a:srgbClr val="001135"/>
                </a:solidFill>
                <a:uFill>
                  <a:solidFill>
                    <a:srgbClr val="ffffff"/>
                  </a:solidFill>
                </a:uFill>
                <a:latin typeface="Arial"/>
                <a:ea typeface="ヒラギノ角ゴ Pro W3"/>
              </a:rPr>
              <a:t>MR </a:t>
            </a:r>
            <a:r>
              <a:rPr b="0" lang="en-GB" sz="1400" spc="-1" strike="noStrike">
                <a:solidFill>
                  <a:srgbClr val="001135"/>
                </a:solidFill>
                <a:uFill>
                  <a:solidFill>
                    <a:srgbClr val="ffffff"/>
                  </a:solidFill>
                </a:uFill>
                <a:latin typeface="Arial"/>
                <a:ea typeface="ヒラギノ角ゴ Pro W3"/>
              </a:rPr>
              <a:t>要求</a:t>
            </a:r>
            <a:r>
              <a:rPr b="0" lang="en-GB" sz="1400" spc="-1" strike="noStrike">
                <a:solidFill>
                  <a:srgbClr val="001135"/>
                </a:solidFill>
                <a:uFill>
                  <a:solidFill>
                    <a:srgbClr val="ffffff"/>
                  </a:solidFill>
                </a:uFill>
                <a:latin typeface="Arial"/>
                <a:ea typeface="ヒラギノ角ゴ Pro W3"/>
              </a:rPr>
              <a:t>ue </a:t>
            </a:r>
            <a:r>
              <a:rPr b="0" lang="en-GB" sz="1400" spc="-1" strike="noStrike">
                <a:solidFill>
                  <a:srgbClr val="001135"/>
                </a:solidFill>
                <a:uFill>
                  <a:solidFill>
                    <a:srgbClr val="ffffff"/>
                  </a:solidFill>
                </a:uFill>
                <a:latin typeface="Arial"/>
                <a:ea typeface="ヒラギノ角ゴ Pro W3"/>
              </a:rPr>
              <a:t>上报的经纬度可以发现</a:t>
            </a:r>
            <a:r>
              <a:rPr b="0" lang="en-GB" sz="1400" spc="-1" strike="noStrike">
                <a:solidFill>
                  <a:srgbClr val="001135"/>
                </a:solidFill>
                <a:uFill>
                  <a:solidFill>
                    <a:srgbClr val="ffffff"/>
                  </a:solidFill>
                </a:uFill>
                <a:latin typeface="Arial"/>
                <a:ea typeface="ヒラギノ角ゴ Pro W3"/>
              </a:rPr>
              <a:t>UE</a:t>
            </a:r>
            <a:r>
              <a:rPr b="0" lang="en-GB" sz="1400" spc="-1" strike="noStrike">
                <a:solidFill>
                  <a:srgbClr val="001135"/>
                </a:solidFill>
                <a:uFill>
                  <a:solidFill>
                    <a:srgbClr val="ffffff"/>
                  </a:solidFill>
                </a:uFill>
                <a:latin typeface="Arial"/>
                <a:ea typeface="ヒラギノ角ゴ Pro W3"/>
              </a:rPr>
              <a:t>的覆盖不超过</a:t>
            </a:r>
            <a:r>
              <a:rPr b="0" lang="en-GB" sz="1400" spc="-1" strike="noStrike">
                <a:solidFill>
                  <a:srgbClr val="001135"/>
                </a:solidFill>
                <a:uFill>
                  <a:solidFill>
                    <a:srgbClr val="ffffff"/>
                  </a:solidFill>
                </a:uFill>
                <a:latin typeface="Arial"/>
                <a:ea typeface="ヒラギノ角ゴ Pro W3"/>
              </a:rPr>
              <a:t>3KM</a:t>
            </a: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p:txBody>
      </p:sp>
      <p:sp>
        <p:nvSpPr>
          <p:cNvPr id="174" name="TextShape 2"/>
          <p:cNvSpPr txBox="1"/>
          <p:nvPr/>
        </p:nvSpPr>
        <p:spPr>
          <a:xfrm>
            <a:off x="2692800" y="4816800"/>
            <a:ext cx="2580840" cy="122040"/>
          </a:xfrm>
          <a:prstGeom prst="rect">
            <a:avLst/>
          </a:prstGeom>
          <a:noFill/>
          <a:ln>
            <a:noFill/>
          </a:ln>
        </p:spPr>
        <p:txBody>
          <a:bodyPr lIns="0" rIns="0" tIns="0" bIns="0" anchor="b"/>
          <a:p>
            <a:pPr>
              <a:lnSpc>
                <a:spcPct val="100000"/>
              </a:lnSpc>
            </a:pPr>
            <a:r>
              <a:rPr b="0" lang="en-US" sz="800" spc="-1" strike="noStrike">
                <a:solidFill>
                  <a:srgbClr val="001135"/>
                </a:solidFill>
                <a:uFill>
                  <a:solidFill>
                    <a:srgbClr val="ffffff"/>
                  </a:solidFill>
                </a:uFill>
                <a:latin typeface="Arial"/>
                <a:ea typeface="ヒラギノ角ゴ Pro W3"/>
              </a:rPr>
              <a:t>&lt;Change information classification in footer&gt;</a:t>
            </a:r>
            <a:endParaRPr b="0" lang="en-US" sz="800" spc="-1" strike="noStrike">
              <a:solidFill>
                <a:srgbClr val="000000"/>
              </a:solidFill>
              <a:uFill>
                <a:solidFill>
                  <a:srgbClr val="ffffff"/>
                </a:solidFill>
              </a:uFill>
              <a:latin typeface="Times New Roman"/>
            </a:endParaRPr>
          </a:p>
        </p:txBody>
      </p:sp>
      <p:sp>
        <p:nvSpPr>
          <p:cNvPr id="175" name="TextShape 3"/>
          <p:cNvSpPr txBox="1"/>
          <p:nvPr/>
        </p:nvSpPr>
        <p:spPr>
          <a:xfrm>
            <a:off x="417600" y="279360"/>
            <a:ext cx="8308440" cy="309240"/>
          </a:xfrm>
          <a:prstGeom prst="rect">
            <a:avLst/>
          </a:prstGeom>
          <a:noFill/>
          <a:ln w="9360">
            <a:noFill/>
          </a:ln>
        </p:spPr>
        <p:txBody>
          <a:bodyPr lIns="0" rIns="0" tIns="0" bIns="0"/>
          <a:p>
            <a:pPr>
              <a:lnSpc>
                <a:spcPct val="100000"/>
              </a:lnSpc>
            </a:pPr>
            <a:r>
              <a:rPr b="0" lang="en-GB" sz="2000" spc="-1" strike="noStrike">
                <a:solidFill>
                  <a:srgbClr val="124191"/>
                </a:solidFill>
                <a:uFill>
                  <a:solidFill>
                    <a:srgbClr val="ffffff"/>
                  </a:solidFill>
                </a:uFill>
                <a:latin typeface="Arial"/>
                <a:ea typeface="Nokia Pure Headline Ultra Light"/>
              </a:rPr>
              <a:t>TA-</a:t>
            </a:r>
            <a:r>
              <a:rPr b="0" lang="en-GB" sz="2000" spc="-1" strike="noStrike">
                <a:solidFill>
                  <a:srgbClr val="124191"/>
                </a:solidFill>
                <a:uFill>
                  <a:solidFill>
                    <a:srgbClr val="ffffff"/>
                  </a:solidFill>
                </a:uFill>
                <a:latin typeface="Arial"/>
                <a:ea typeface="Nokia Pure Headline Ultra Light"/>
              </a:rPr>
              <a:t>距离对比统计</a:t>
            </a:r>
            <a:endParaRPr b="0" lang="en-GB" sz="2000" spc="-1" strike="noStrike">
              <a:solidFill>
                <a:srgbClr val="124191"/>
              </a:solidFill>
              <a:uFill>
                <a:solidFill>
                  <a:srgbClr val="ffffff"/>
                </a:solidFill>
              </a:uFill>
              <a:latin typeface="Arial"/>
            </a:endParaRPr>
          </a:p>
        </p:txBody>
      </p:sp>
      <p:sp>
        <p:nvSpPr>
          <p:cNvPr id="176" name="TextShape 4"/>
          <p:cNvSpPr txBox="1"/>
          <p:nvPr/>
        </p:nvSpPr>
        <p:spPr>
          <a:xfrm>
            <a:off x="417600" y="590400"/>
            <a:ext cx="8308440" cy="309240"/>
          </a:xfrm>
          <a:prstGeom prst="rect">
            <a:avLst/>
          </a:prstGeom>
          <a:noFill/>
          <a:ln>
            <a:noFill/>
          </a:ln>
        </p:spPr>
        <p:txBody>
          <a:bodyPr lIns="0" rIns="0" tIns="0" bIns="0"/>
          <a:p>
            <a:endParaRPr b="0" lang="en-GB" sz="3200" spc="-1" strike="noStrike">
              <a:solidFill>
                <a:srgbClr val="001135"/>
              </a:solidFill>
              <a:uFill>
                <a:solidFill>
                  <a:srgbClr val="ffffff"/>
                </a:solidFill>
              </a:uFill>
              <a:latin typeface="Arial"/>
            </a:endParaRPr>
          </a:p>
        </p:txBody>
      </p:sp>
      <p:pic>
        <p:nvPicPr>
          <p:cNvPr id="177" name="Picture 3" descr=""/>
          <p:cNvPicPr/>
          <p:nvPr/>
        </p:nvPicPr>
        <p:blipFill>
          <a:blip r:embed="rId1"/>
          <a:stretch/>
        </p:blipFill>
        <p:spPr>
          <a:xfrm>
            <a:off x="3983400" y="1664640"/>
            <a:ext cx="3737520" cy="315180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417600" y="1080000"/>
            <a:ext cx="8308440" cy="3560040"/>
          </a:xfrm>
          <a:prstGeom prst="rect">
            <a:avLst/>
          </a:prstGeom>
          <a:noFill/>
          <a:ln>
            <a:noFill/>
          </a:ln>
        </p:spPr>
        <p:txBody>
          <a:bodyPr lIns="0" rIns="0" tIns="0" bIns="0"/>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MR </a:t>
            </a:r>
            <a:r>
              <a:rPr b="0" lang="en-GB" sz="1400" spc="-1" strike="noStrike">
                <a:solidFill>
                  <a:srgbClr val="001135"/>
                </a:solidFill>
                <a:uFill>
                  <a:solidFill>
                    <a:srgbClr val="ffffff"/>
                  </a:solidFill>
                </a:uFill>
                <a:latin typeface="Arial"/>
                <a:ea typeface="ヒラギノ角ゴ Pro W3"/>
              </a:rPr>
              <a:t>弱覆盖报告</a:t>
            </a:r>
            <a:r>
              <a:rPr b="0" lang="en-GB" sz="1400" spc="-1" strike="noStrike">
                <a:solidFill>
                  <a:srgbClr val="001135"/>
                </a:solidFill>
                <a:uFill>
                  <a:solidFill>
                    <a:srgbClr val="ffffff"/>
                  </a:solidFill>
                </a:uFill>
                <a:latin typeface="Arial"/>
                <a:ea typeface="ヒラギノ角ゴ Pro W3"/>
              </a:rPr>
              <a:t>=&gt;</a:t>
            </a:r>
            <a:r>
              <a:rPr b="0" lang="en-GB" sz="1400" spc="-1" strike="noStrike">
                <a:solidFill>
                  <a:srgbClr val="001135"/>
                </a:solidFill>
                <a:uFill>
                  <a:solidFill>
                    <a:srgbClr val="ffffff"/>
                  </a:solidFill>
                </a:uFill>
                <a:latin typeface="Arial"/>
                <a:ea typeface="ヒラギノ角ゴ Pro W3"/>
              </a:rPr>
              <a:t>问题站收到很多</a:t>
            </a:r>
            <a:r>
              <a:rPr b="0" lang="en-GB" sz="1400" spc="-1" strike="noStrike">
                <a:solidFill>
                  <a:srgbClr val="001135"/>
                </a:solidFill>
                <a:uFill>
                  <a:solidFill>
                    <a:srgbClr val="ffffff"/>
                  </a:solidFill>
                </a:uFill>
                <a:latin typeface="Arial"/>
                <a:ea typeface="ヒラギノ角ゴ Pro W3"/>
              </a:rPr>
              <a:t>RACH </a:t>
            </a:r>
            <a:r>
              <a:rPr b="0" lang="en-GB" sz="1400" spc="-1" strike="noStrike">
                <a:solidFill>
                  <a:srgbClr val="001135"/>
                </a:solidFill>
                <a:uFill>
                  <a:solidFill>
                    <a:srgbClr val="ffffff"/>
                  </a:solidFill>
                </a:uFill>
                <a:latin typeface="Arial"/>
                <a:ea typeface="ヒラギノ角ゴ Pro W3"/>
              </a:rPr>
              <a:t>其</a:t>
            </a:r>
            <a:r>
              <a:rPr b="0" lang="en-GB" sz="1400" spc="-1" strike="noStrike">
                <a:solidFill>
                  <a:srgbClr val="001135"/>
                </a:solidFill>
                <a:uFill>
                  <a:solidFill>
                    <a:srgbClr val="ffffff"/>
                  </a:solidFill>
                </a:uFill>
                <a:latin typeface="Arial"/>
                <a:ea typeface="ヒラギノ角ゴ Pro W3"/>
              </a:rPr>
              <a:t>TA</a:t>
            </a:r>
            <a:r>
              <a:rPr b="0" lang="en-GB" sz="1400" spc="-1" strike="noStrike">
                <a:solidFill>
                  <a:srgbClr val="001135"/>
                </a:solidFill>
                <a:uFill>
                  <a:solidFill>
                    <a:srgbClr val="ffffff"/>
                  </a:solidFill>
                </a:uFill>
                <a:latin typeface="Arial"/>
                <a:ea typeface="ヒラギノ角ゴ Pro W3"/>
              </a:rPr>
              <a:t>值远大于可能覆盖范围。</a:t>
            </a:r>
            <a:endParaRPr b="0" lang="en-GB" sz="1400" spc="-1" strike="noStrike">
              <a:solidFill>
                <a:srgbClr val="001135"/>
              </a:solidFill>
              <a:uFill>
                <a:solidFill>
                  <a:srgbClr val="ffffff"/>
                </a:solidFill>
              </a:uFill>
              <a:latin typeface="Arial"/>
            </a:endParaRPr>
          </a:p>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但现场用测试</a:t>
            </a:r>
            <a:r>
              <a:rPr b="0" lang="en-GB" sz="1400" spc="-1" strike="noStrike">
                <a:solidFill>
                  <a:srgbClr val="001135"/>
                </a:solidFill>
                <a:uFill>
                  <a:solidFill>
                    <a:srgbClr val="ffffff"/>
                  </a:solidFill>
                </a:uFill>
                <a:latin typeface="Arial"/>
                <a:ea typeface="ヒラギノ角ゴ Pro W3"/>
              </a:rPr>
              <a:t>ue</a:t>
            </a:r>
            <a:r>
              <a:rPr b="0" lang="en-GB" sz="1400" spc="-1" strike="noStrike">
                <a:solidFill>
                  <a:srgbClr val="001135"/>
                </a:solidFill>
                <a:uFill>
                  <a:solidFill>
                    <a:srgbClr val="ffffff"/>
                  </a:solidFill>
                </a:uFill>
                <a:latin typeface="Arial"/>
                <a:ea typeface="ヒラギノ角ゴ Pro W3"/>
              </a:rPr>
              <a:t>做定点测试</a:t>
            </a:r>
            <a:r>
              <a:rPr b="0" lang="en-GB" sz="1400" spc="-1" strike="noStrike">
                <a:solidFill>
                  <a:srgbClr val="001135"/>
                </a:solidFill>
                <a:uFill>
                  <a:solidFill>
                    <a:srgbClr val="ffffff"/>
                  </a:solidFill>
                </a:uFill>
                <a:latin typeface="Arial"/>
                <a:ea typeface="ヒラギノ角ゴ Pro W3"/>
              </a:rPr>
              <a:t>,TA</a:t>
            </a:r>
            <a:r>
              <a:rPr b="0" lang="en-GB" sz="1400" spc="-1" strike="noStrike">
                <a:solidFill>
                  <a:srgbClr val="001135"/>
                </a:solidFill>
                <a:uFill>
                  <a:solidFill>
                    <a:srgbClr val="ffffff"/>
                  </a:solidFill>
                </a:uFill>
                <a:latin typeface="Arial"/>
                <a:ea typeface="ヒラギノ角ゴ Pro W3"/>
              </a:rPr>
              <a:t>值与</a:t>
            </a:r>
            <a:r>
              <a:rPr b="0" lang="en-GB" sz="1400" spc="-1" strike="noStrike">
                <a:solidFill>
                  <a:srgbClr val="001135"/>
                </a:solidFill>
                <a:uFill>
                  <a:solidFill>
                    <a:srgbClr val="ffffff"/>
                  </a:solidFill>
                </a:uFill>
                <a:latin typeface="Arial"/>
                <a:ea typeface="ヒラギノ角ゴ Pro W3"/>
              </a:rPr>
              <a:t>ue </a:t>
            </a:r>
            <a:r>
              <a:rPr b="0" lang="en-GB" sz="1400" spc="-1" strike="noStrike">
                <a:solidFill>
                  <a:srgbClr val="001135"/>
                </a:solidFill>
                <a:uFill>
                  <a:solidFill>
                    <a:srgbClr val="ffffff"/>
                  </a:solidFill>
                </a:uFill>
                <a:latin typeface="Arial"/>
                <a:ea typeface="ヒラギノ角ゴ Pro W3"/>
              </a:rPr>
              <a:t>距离一致</a:t>
            </a:r>
            <a:endParaRPr b="0" lang="en-GB" sz="1400" spc="-1" strike="noStrike">
              <a:solidFill>
                <a:srgbClr val="001135"/>
              </a:solidFill>
              <a:uFill>
                <a:solidFill>
                  <a:srgbClr val="ffffff"/>
                </a:solidFill>
              </a:uFill>
              <a:latin typeface="Arial"/>
            </a:endParaRPr>
          </a:p>
          <a:p>
            <a:pPr>
              <a:lnSpc>
                <a:spcPct val="100000"/>
              </a:lnSpc>
              <a:spcAft>
                <a:spcPts val="601"/>
              </a:spcAft>
            </a:pPr>
            <a:b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需要查找是基站解析问题还是</a:t>
            </a:r>
            <a:r>
              <a:rPr b="0" lang="en-GB" sz="1400" spc="-1" strike="noStrike">
                <a:solidFill>
                  <a:srgbClr val="001135"/>
                </a:solidFill>
                <a:uFill>
                  <a:solidFill>
                    <a:srgbClr val="ffffff"/>
                  </a:solidFill>
                </a:uFill>
                <a:latin typeface="Arial"/>
                <a:ea typeface="ヒラギノ角ゴ Pro W3"/>
              </a:rPr>
              <a:t>UE </a:t>
            </a:r>
            <a:r>
              <a:rPr b="0" lang="en-GB" sz="1400" spc="-1" strike="noStrike">
                <a:solidFill>
                  <a:srgbClr val="001135"/>
                </a:solidFill>
                <a:uFill>
                  <a:solidFill>
                    <a:srgbClr val="ffffff"/>
                  </a:solidFill>
                </a:uFill>
                <a:latin typeface="Arial"/>
                <a:ea typeface="ヒラギノ角ゴ Pro W3"/>
              </a:rPr>
              <a:t>问题？</a:t>
            </a: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p:txBody>
      </p:sp>
      <p:sp>
        <p:nvSpPr>
          <p:cNvPr id="179" name="TextShape 2"/>
          <p:cNvSpPr txBox="1"/>
          <p:nvPr/>
        </p:nvSpPr>
        <p:spPr>
          <a:xfrm>
            <a:off x="2692800" y="4816800"/>
            <a:ext cx="2580840" cy="122040"/>
          </a:xfrm>
          <a:prstGeom prst="rect">
            <a:avLst/>
          </a:prstGeom>
          <a:noFill/>
          <a:ln>
            <a:noFill/>
          </a:ln>
        </p:spPr>
        <p:txBody>
          <a:bodyPr lIns="0" rIns="0" tIns="0" bIns="0" anchor="b"/>
          <a:p>
            <a:pPr>
              <a:lnSpc>
                <a:spcPct val="100000"/>
              </a:lnSpc>
            </a:pPr>
            <a:r>
              <a:rPr b="0" lang="en-US" sz="800" spc="-1" strike="noStrike">
                <a:solidFill>
                  <a:srgbClr val="001135"/>
                </a:solidFill>
                <a:uFill>
                  <a:solidFill>
                    <a:srgbClr val="ffffff"/>
                  </a:solidFill>
                </a:uFill>
                <a:latin typeface="Arial"/>
                <a:ea typeface="ヒラギノ角ゴ Pro W3"/>
              </a:rPr>
              <a:t>Confidential</a:t>
            </a:r>
            <a:endParaRPr b="0" lang="en-US" sz="800" spc="-1" strike="noStrike">
              <a:solidFill>
                <a:srgbClr val="000000"/>
              </a:solidFill>
              <a:uFill>
                <a:solidFill>
                  <a:srgbClr val="ffffff"/>
                </a:solidFill>
              </a:uFill>
              <a:latin typeface="Times New Roman"/>
            </a:endParaRPr>
          </a:p>
        </p:txBody>
      </p:sp>
      <p:sp>
        <p:nvSpPr>
          <p:cNvPr id="180" name="TextShape 3"/>
          <p:cNvSpPr txBox="1"/>
          <p:nvPr/>
        </p:nvSpPr>
        <p:spPr>
          <a:xfrm>
            <a:off x="417600" y="279360"/>
            <a:ext cx="8308440" cy="309240"/>
          </a:xfrm>
          <a:prstGeom prst="rect">
            <a:avLst/>
          </a:prstGeom>
          <a:noFill/>
          <a:ln w="9360">
            <a:noFill/>
          </a:ln>
        </p:spPr>
        <p:txBody>
          <a:bodyPr lIns="0" rIns="0" tIns="0" bIns="0"/>
          <a:p>
            <a:pPr>
              <a:lnSpc>
                <a:spcPct val="100000"/>
              </a:lnSpc>
            </a:pPr>
            <a:r>
              <a:rPr b="0" lang="en-GB" sz="2000" spc="-1" strike="noStrike">
                <a:solidFill>
                  <a:srgbClr val="124191"/>
                </a:solidFill>
                <a:uFill>
                  <a:solidFill>
                    <a:srgbClr val="ffffff"/>
                  </a:solidFill>
                </a:uFill>
                <a:latin typeface="Arial"/>
                <a:ea typeface="Nokia Pure Headline Ultra Light"/>
              </a:rPr>
              <a:t>On site </a:t>
            </a:r>
            <a:r>
              <a:rPr b="0" lang="en-GB" sz="2000" spc="-1" strike="noStrike">
                <a:solidFill>
                  <a:srgbClr val="124191"/>
                </a:solidFill>
                <a:uFill>
                  <a:solidFill>
                    <a:srgbClr val="ffffff"/>
                  </a:solidFill>
                </a:uFill>
                <a:latin typeface="Arial"/>
                <a:ea typeface="Nokia Pure Headline Ultra Light"/>
              </a:rPr>
              <a:t>总结</a:t>
            </a:r>
            <a:endParaRPr b="0" lang="en-GB" sz="2000" spc="-1" strike="noStrike">
              <a:solidFill>
                <a:srgbClr val="124191"/>
              </a:solidFill>
              <a:uFill>
                <a:solidFill>
                  <a:srgbClr val="ffffff"/>
                </a:solidFill>
              </a:uFill>
              <a:latin typeface="Arial"/>
            </a:endParaRPr>
          </a:p>
        </p:txBody>
      </p:sp>
      <p:sp>
        <p:nvSpPr>
          <p:cNvPr id="181" name="TextShape 4"/>
          <p:cNvSpPr txBox="1"/>
          <p:nvPr/>
        </p:nvSpPr>
        <p:spPr>
          <a:xfrm>
            <a:off x="417600" y="590400"/>
            <a:ext cx="8308440" cy="309240"/>
          </a:xfrm>
          <a:prstGeom prst="rect">
            <a:avLst/>
          </a:prstGeom>
          <a:noFill/>
          <a:ln>
            <a:noFill/>
          </a:ln>
        </p:spPr>
        <p:txBody>
          <a:bodyPr lIns="0" rIns="0" tIns="0" bIns="0"/>
          <a:p>
            <a:endParaRPr b="0" lang="en-GB" sz="3200" spc="-1" strike="noStrike">
              <a:solidFill>
                <a:srgbClr val="001135"/>
              </a:solidFill>
              <a:uFill>
                <a:solidFill>
                  <a:srgbClr val="ffffff"/>
                </a:solidFill>
              </a:uFill>
              <a:latin typeface="Arial"/>
            </a:endParaRPr>
          </a:p>
        </p:txBody>
      </p:sp>
      <p:pic>
        <p:nvPicPr>
          <p:cNvPr id="182" name="Picture 5" descr=""/>
          <p:cNvPicPr/>
          <p:nvPr/>
        </p:nvPicPr>
        <p:blipFill>
          <a:blip r:embed="rId1"/>
          <a:stretch/>
        </p:blipFill>
        <p:spPr>
          <a:xfrm>
            <a:off x="0" y="2537640"/>
            <a:ext cx="9143640" cy="64476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417600" y="1080000"/>
            <a:ext cx="8308440" cy="3560040"/>
          </a:xfrm>
          <a:prstGeom prst="rect">
            <a:avLst/>
          </a:prstGeom>
          <a:noFill/>
          <a:ln>
            <a:noFill/>
          </a:ln>
        </p:spPr>
        <p:txBody>
          <a:bodyPr lIns="0" rIns="0" tIns="0" bIns="0"/>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对某一无响应</a:t>
            </a:r>
            <a:r>
              <a:rPr b="0" lang="en-GB" sz="1400" spc="-1" strike="noStrike">
                <a:solidFill>
                  <a:srgbClr val="001135"/>
                </a:solidFill>
                <a:uFill>
                  <a:solidFill>
                    <a:srgbClr val="ffffff"/>
                  </a:solidFill>
                </a:uFill>
                <a:latin typeface="Arial"/>
                <a:ea typeface="ヒラギノ角ゴ Pro W3"/>
              </a:rPr>
              <a:t>prach</a:t>
            </a:r>
            <a:r>
              <a:rPr b="0" lang="en-GB" sz="1400" spc="-1" strike="noStrike">
                <a:solidFill>
                  <a:srgbClr val="001135"/>
                </a:solidFill>
                <a:uFill>
                  <a:solidFill>
                    <a:srgbClr val="ffffff"/>
                  </a:solidFill>
                </a:uFill>
                <a:latin typeface="Arial"/>
                <a:ea typeface="ヒラギノ角ゴ Pro W3"/>
              </a:rPr>
              <a:t>信号做一下分解，每隔</a:t>
            </a:r>
            <a:r>
              <a:rPr b="0" lang="en-GB" sz="1400" spc="-1" strike="noStrike">
                <a:solidFill>
                  <a:srgbClr val="001135"/>
                </a:solidFill>
                <a:uFill>
                  <a:solidFill>
                    <a:srgbClr val="ffffff"/>
                  </a:solidFill>
                </a:uFill>
                <a:latin typeface="Arial"/>
                <a:ea typeface="ヒラギノ角ゴ Pro W3"/>
              </a:rPr>
              <a:t>1024Ts</a:t>
            </a:r>
            <a:r>
              <a:rPr b="0" lang="en-GB" sz="1400" spc="-1" strike="noStrike">
                <a:solidFill>
                  <a:srgbClr val="001135"/>
                </a:solidFill>
                <a:uFill>
                  <a:solidFill>
                    <a:srgbClr val="ffffff"/>
                  </a:solidFill>
                </a:uFill>
                <a:latin typeface="Arial"/>
                <a:ea typeface="ヒラギノ角ゴ Pro W3"/>
              </a:rPr>
              <a:t>观察一下</a:t>
            </a:r>
            <a:r>
              <a:rPr b="0" lang="en-GB" sz="1400" spc="-1" strike="noStrike">
                <a:solidFill>
                  <a:srgbClr val="001135"/>
                </a:solidFill>
                <a:uFill>
                  <a:solidFill>
                    <a:srgbClr val="ffffff"/>
                  </a:solidFill>
                </a:uFill>
                <a:latin typeface="Arial"/>
                <a:ea typeface="ヒラギノ角ゴ Pro W3"/>
              </a:rPr>
              <a:t>ULPHY</a:t>
            </a:r>
            <a:r>
              <a:rPr b="0" lang="en-GB" sz="1400" spc="-1" strike="noStrike">
                <a:solidFill>
                  <a:srgbClr val="001135"/>
                </a:solidFill>
                <a:uFill>
                  <a:solidFill>
                    <a:srgbClr val="ffffff"/>
                  </a:solidFill>
                </a:uFill>
                <a:latin typeface="Arial"/>
                <a:ea typeface="ヒラギノ角ゴ Pro W3"/>
              </a:rPr>
              <a:t>接收到的频谱图。下图红色标记的为</a:t>
            </a:r>
            <a:r>
              <a:rPr b="0" lang="en-GB" sz="1400" spc="-1" strike="noStrike">
                <a:solidFill>
                  <a:srgbClr val="001135"/>
                </a:solidFill>
                <a:uFill>
                  <a:solidFill>
                    <a:srgbClr val="ffffff"/>
                  </a:solidFill>
                </a:uFill>
                <a:latin typeface="Arial"/>
                <a:ea typeface="ヒラギノ角ゴ Pro W3"/>
              </a:rPr>
              <a:t>PRACH </a:t>
            </a:r>
            <a:r>
              <a:rPr b="0" lang="en-GB" sz="1400" spc="-1" strike="noStrike">
                <a:solidFill>
                  <a:srgbClr val="001135"/>
                </a:solidFill>
                <a:uFill>
                  <a:solidFill>
                    <a:srgbClr val="ffffff"/>
                  </a:solidFill>
                </a:uFill>
                <a:latin typeface="Arial"/>
                <a:ea typeface="ヒラギノ角ゴ Pro W3"/>
              </a:rPr>
              <a:t>信号，前</a:t>
            </a:r>
            <a:r>
              <a:rPr b="0" lang="en-GB" sz="1400" spc="-1" strike="noStrike">
                <a:solidFill>
                  <a:srgbClr val="001135"/>
                </a:solidFill>
                <a:uFill>
                  <a:solidFill>
                    <a:srgbClr val="ffffff"/>
                  </a:solidFill>
                </a:uFill>
                <a:latin typeface="Arial"/>
                <a:ea typeface="ヒラギノ角ゴ Pro W3"/>
              </a:rPr>
              <a:t>4</a:t>
            </a:r>
            <a:r>
              <a:rPr b="0" lang="en-GB" sz="1400" spc="-1" strike="noStrike">
                <a:solidFill>
                  <a:srgbClr val="001135"/>
                </a:solidFill>
                <a:uFill>
                  <a:solidFill>
                    <a:srgbClr val="ffffff"/>
                  </a:solidFill>
                </a:uFill>
                <a:latin typeface="Arial"/>
                <a:ea typeface="ヒラギノ角ゴ Pro W3"/>
              </a:rPr>
              <a:t>幅图基本看不到明显的</a:t>
            </a:r>
            <a:r>
              <a:rPr b="0" lang="en-GB" sz="1400" spc="-1" strike="noStrike">
                <a:solidFill>
                  <a:srgbClr val="001135"/>
                </a:solidFill>
                <a:uFill>
                  <a:solidFill>
                    <a:srgbClr val="ffffff"/>
                  </a:solidFill>
                </a:uFill>
                <a:latin typeface="Arial"/>
                <a:ea typeface="ヒラギノ角ゴ Pro W3"/>
              </a:rPr>
              <a:t>PRACH</a:t>
            </a:r>
            <a:r>
              <a:rPr b="0" lang="en-GB" sz="1400" spc="-1" strike="noStrike">
                <a:solidFill>
                  <a:srgbClr val="001135"/>
                </a:solidFill>
                <a:uFill>
                  <a:solidFill>
                    <a:srgbClr val="ffffff"/>
                  </a:solidFill>
                </a:uFill>
                <a:latin typeface="Arial"/>
                <a:ea typeface="ヒラギノ角ゴ Pro W3"/>
              </a:rPr>
              <a:t>信号，第</a:t>
            </a:r>
            <a:r>
              <a:rPr b="0" lang="en-GB" sz="1400" spc="-1" strike="noStrike">
                <a:solidFill>
                  <a:srgbClr val="001135"/>
                </a:solidFill>
                <a:uFill>
                  <a:solidFill>
                    <a:srgbClr val="ffffff"/>
                  </a:solidFill>
                </a:uFill>
                <a:latin typeface="Arial"/>
                <a:ea typeface="ヒラギノ角ゴ Pro W3"/>
              </a:rPr>
              <a:t>5</a:t>
            </a:r>
            <a:r>
              <a:rPr b="0" lang="en-GB" sz="1400" spc="-1" strike="noStrike">
                <a:solidFill>
                  <a:srgbClr val="001135"/>
                </a:solidFill>
                <a:uFill>
                  <a:solidFill>
                    <a:srgbClr val="ffffff"/>
                  </a:solidFill>
                </a:uFill>
                <a:latin typeface="Arial"/>
                <a:ea typeface="ヒラギノ角ゴ Pro W3"/>
              </a:rPr>
              <a:t>幅图才能看到</a:t>
            </a:r>
            <a:r>
              <a:rPr b="0" lang="en-GB" sz="1400" spc="-1" strike="noStrike">
                <a:solidFill>
                  <a:srgbClr val="001135"/>
                </a:solidFill>
                <a:uFill>
                  <a:solidFill>
                    <a:srgbClr val="ffffff"/>
                  </a:solidFill>
                </a:uFill>
                <a:latin typeface="Arial"/>
                <a:ea typeface="ヒラギノ角ゴ Pro W3"/>
              </a:rPr>
              <a:t>PRACH</a:t>
            </a:r>
            <a:r>
              <a:rPr b="0" lang="en-GB" sz="1400" spc="-1" strike="noStrike">
                <a:solidFill>
                  <a:srgbClr val="001135"/>
                </a:solidFill>
                <a:uFill>
                  <a:solidFill>
                    <a:srgbClr val="ffffff"/>
                  </a:solidFill>
                </a:uFill>
                <a:latin typeface="Arial"/>
                <a:ea typeface="ヒラギノ角ゴ Pro W3"/>
              </a:rPr>
              <a:t>信号。说明实际上</a:t>
            </a:r>
            <a:r>
              <a:rPr b="0" lang="en-GB" sz="1400" spc="-1" strike="noStrike">
                <a:solidFill>
                  <a:srgbClr val="001135"/>
                </a:solidFill>
                <a:uFill>
                  <a:solidFill>
                    <a:srgbClr val="ffffff"/>
                  </a:solidFill>
                </a:uFill>
                <a:latin typeface="Arial"/>
                <a:ea typeface="ヒラギノ角ゴ Pro W3"/>
              </a:rPr>
              <a:t>PRACH</a:t>
            </a:r>
            <a:r>
              <a:rPr b="0" lang="en-GB" sz="1400" spc="-1" strike="noStrike">
                <a:solidFill>
                  <a:srgbClr val="001135"/>
                </a:solidFill>
                <a:uFill>
                  <a:solidFill>
                    <a:srgbClr val="ffffff"/>
                  </a:solidFill>
                </a:uFill>
                <a:latin typeface="Arial"/>
                <a:ea typeface="ヒラギノ角ゴ Pro W3"/>
              </a:rPr>
              <a:t>信号的延迟应该在</a:t>
            </a:r>
            <a:r>
              <a:rPr b="0" lang="en-GB" sz="1400" spc="-1" strike="noStrike">
                <a:solidFill>
                  <a:srgbClr val="001135"/>
                </a:solidFill>
                <a:uFill>
                  <a:solidFill>
                    <a:srgbClr val="ffffff"/>
                  </a:solidFill>
                </a:uFill>
                <a:latin typeface="Arial"/>
                <a:ea typeface="ヒラギノ角ゴ Pro W3"/>
              </a:rPr>
              <a:t>4*1024=4096Ts</a:t>
            </a:r>
            <a:r>
              <a:rPr b="0" lang="en-GB" sz="1400" spc="-1" strike="noStrike">
                <a:solidFill>
                  <a:srgbClr val="001135"/>
                </a:solidFill>
                <a:uFill>
                  <a:solidFill>
                    <a:srgbClr val="ffffff"/>
                  </a:solidFill>
                </a:uFill>
                <a:latin typeface="Arial"/>
                <a:ea typeface="ヒラギノ角ゴ Pro W3"/>
              </a:rPr>
              <a:t>左右。</a:t>
            </a: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r>
              <a:rPr b="0" i="1" lang="en-GB" sz="1400" spc="-1" strike="noStrike">
                <a:solidFill>
                  <a:srgbClr val="001135"/>
                </a:solidFill>
                <a:uFill>
                  <a:solidFill>
                    <a:srgbClr val="ffffff"/>
                  </a:solidFill>
                </a:uFill>
                <a:latin typeface="Arial"/>
                <a:ea typeface="ヒラギノ角ゴ Pro W3"/>
              </a:rPr>
              <a:t>一 </a:t>
            </a:r>
            <a:r>
              <a:rPr b="0" i="1" lang="en-GB" sz="1400" spc="-1" strike="noStrike">
                <a:solidFill>
                  <a:srgbClr val="001135"/>
                </a:solidFill>
                <a:uFill>
                  <a:solidFill>
                    <a:srgbClr val="ffffff"/>
                  </a:solidFill>
                </a:uFill>
                <a:latin typeface="Arial"/>
                <a:ea typeface="ヒラギノ角ゴ Pro W3"/>
              </a:rPr>
              <a:t>RACH, </a:t>
            </a:r>
            <a:r>
              <a:rPr b="0" i="1" lang="en-GB" sz="1400" spc="-1" strike="noStrike">
                <a:solidFill>
                  <a:srgbClr val="001135"/>
                </a:solidFill>
                <a:uFill>
                  <a:solidFill>
                    <a:srgbClr val="ffffff"/>
                  </a:solidFill>
                </a:uFill>
                <a:latin typeface="Arial"/>
                <a:ea typeface="ヒラギノ角ゴ Pro W3"/>
              </a:rPr>
              <a:t>软件记录 </a:t>
            </a:r>
            <a:r>
              <a:rPr b="0" i="1" lang="en-GB" sz="1400" spc="-1" strike="noStrike">
                <a:solidFill>
                  <a:srgbClr val="001135"/>
                </a:solidFill>
                <a:uFill>
                  <a:solidFill>
                    <a:srgbClr val="ffffff"/>
                  </a:solidFill>
                </a:uFill>
                <a:latin typeface="Arial"/>
                <a:ea typeface="ヒラギノ角ゴ Pro W3"/>
              </a:rPr>
              <a:t>preambleID</a:t>
            </a:r>
            <a:r>
              <a:rPr b="0" i="1" lang="en-GB" sz="1400" spc="-1" strike="noStrike">
                <a:solidFill>
                  <a:srgbClr val="001135"/>
                </a:solidFill>
                <a:uFill>
                  <a:solidFill>
                    <a:srgbClr val="ffffff"/>
                  </a:solidFill>
                </a:uFill>
                <a:latin typeface="Arial"/>
                <a:ea typeface="ヒラギノ角ゴ Pro W3"/>
              </a:rPr>
              <a:t>是</a:t>
            </a:r>
            <a:r>
              <a:rPr b="0" i="1" lang="en-GB" sz="1400" spc="-1" strike="noStrike">
                <a:solidFill>
                  <a:srgbClr val="001135"/>
                </a:solidFill>
                <a:uFill>
                  <a:solidFill>
                    <a:srgbClr val="ffffff"/>
                  </a:solidFill>
                </a:uFill>
                <a:latin typeface="Arial"/>
                <a:ea typeface="ヒラギノ角ゴ Pro W3"/>
              </a:rPr>
              <a:t>14, TA</a:t>
            </a:r>
            <a:r>
              <a:rPr b="0" i="1" lang="en-GB" sz="1400" spc="-1" strike="noStrike">
                <a:solidFill>
                  <a:srgbClr val="001135"/>
                </a:solidFill>
                <a:uFill>
                  <a:solidFill>
                    <a:srgbClr val="ffffff"/>
                  </a:solidFill>
                </a:uFill>
                <a:latin typeface="Arial"/>
                <a:ea typeface="ヒラギノ角ゴ Pro W3"/>
              </a:rPr>
              <a:t>是</a:t>
            </a:r>
            <a:r>
              <a:rPr b="0" i="1" lang="en-GB" sz="1400" spc="-1" strike="noStrike">
                <a:solidFill>
                  <a:srgbClr val="001135"/>
                </a:solidFill>
                <a:uFill>
                  <a:solidFill>
                    <a:srgbClr val="ffffff"/>
                  </a:solidFill>
                </a:uFill>
                <a:latin typeface="Arial"/>
                <a:ea typeface="ヒラギノ角ゴ Pro W3"/>
              </a:rPr>
              <a:t>1850Ts</a:t>
            </a:r>
            <a:r>
              <a:rPr b="0" i="1" lang="en-GB" sz="1400" spc="-1" strike="noStrike">
                <a:solidFill>
                  <a:srgbClr val="001135"/>
                </a:solidFill>
                <a:uFill>
                  <a:solidFill>
                    <a:srgbClr val="ffffff"/>
                  </a:solidFill>
                </a:uFill>
                <a:latin typeface="Arial"/>
                <a:ea typeface="ヒラギノ角ゴ Pro W3"/>
              </a:rPr>
              <a:t>。而</a:t>
            </a:r>
            <a:r>
              <a:rPr b="0" i="1" lang="en-GB" sz="1400" spc="-1" strike="noStrike">
                <a:solidFill>
                  <a:srgbClr val="001135"/>
                </a:solidFill>
                <a:uFill>
                  <a:solidFill>
                    <a:srgbClr val="ffffff"/>
                  </a:solidFill>
                </a:uFill>
                <a:latin typeface="Arial"/>
                <a:ea typeface="ヒラギノ角ゴ Pro W3"/>
              </a:rPr>
              <a:t>IQ data </a:t>
            </a:r>
            <a:r>
              <a:rPr b="0" i="1" lang="en-GB" sz="1400" spc="-1" strike="noStrike">
                <a:solidFill>
                  <a:srgbClr val="001135"/>
                </a:solidFill>
                <a:uFill>
                  <a:solidFill>
                    <a:srgbClr val="ffffff"/>
                  </a:solidFill>
                </a:uFill>
                <a:latin typeface="Arial"/>
                <a:ea typeface="ヒラギノ角ゴ Pro W3"/>
              </a:rPr>
              <a:t>分析结果是</a:t>
            </a:r>
            <a:r>
              <a:rPr b="0" i="1" lang="en-GB" sz="1400" spc="-1" strike="noStrike">
                <a:solidFill>
                  <a:srgbClr val="001135"/>
                </a:solidFill>
                <a:uFill>
                  <a:solidFill>
                    <a:srgbClr val="ffffff"/>
                  </a:solidFill>
                </a:uFill>
                <a:latin typeface="Arial"/>
                <a:ea typeface="ヒラギノ角ゴ Pro W3"/>
              </a:rPr>
              <a:t>TA</a:t>
            </a:r>
            <a:r>
              <a:rPr b="0" i="1" lang="en-GB" sz="1400" spc="-1" strike="noStrike">
                <a:solidFill>
                  <a:srgbClr val="001135"/>
                </a:solidFill>
                <a:uFill>
                  <a:solidFill>
                    <a:srgbClr val="ffffff"/>
                  </a:solidFill>
                </a:uFill>
                <a:latin typeface="Arial"/>
                <a:ea typeface="ヒラギノ角ゴ Pro W3"/>
              </a:rPr>
              <a:t>在</a:t>
            </a:r>
            <a:r>
              <a:rPr b="0" i="1" lang="en-GB" sz="1400" spc="-1" strike="noStrike">
                <a:solidFill>
                  <a:srgbClr val="001135"/>
                </a:solidFill>
                <a:uFill>
                  <a:solidFill>
                    <a:srgbClr val="ffffff"/>
                  </a:solidFill>
                </a:uFill>
                <a:latin typeface="Arial"/>
                <a:ea typeface="ヒラギノ角ゴ Pro W3"/>
              </a:rPr>
              <a:t>4096Ts</a:t>
            </a:r>
            <a:r>
              <a:rPr b="0" i="1" lang="en-GB" sz="1400" spc="-1" strike="noStrike">
                <a:solidFill>
                  <a:srgbClr val="001135"/>
                </a:solidFill>
                <a:uFill>
                  <a:solidFill>
                    <a:srgbClr val="ffffff"/>
                  </a:solidFill>
                </a:uFill>
                <a:latin typeface="Arial"/>
                <a:ea typeface="ヒラギノ角ゴ Pro W3"/>
              </a:rPr>
              <a:t>左右。 解释是： </a:t>
            </a:r>
            <a:r>
              <a:rPr b="0" i="1" lang="en-GB" sz="1400" spc="-1" strike="noStrike">
                <a:solidFill>
                  <a:srgbClr val="001135"/>
                </a:solidFill>
                <a:uFill>
                  <a:solidFill>
                    <a:srgbClr val="ffffff"/>
                  </a:solidFill>
                </a:uFill>
                <a:latin typeface="Arial"/>
                <a:ea typeface="ヒラギノ角ゴ Pro W3"/>
              </a:rPr>
              <a:t>UE</a:t>
            </a:r>
            <a:r>
              <a:rPr b="0" i="1" lang="en-GB" sz="1400" spc="-1" strike="noStrike">
                <a:solidFill>
                  <a:srgbClr val="001135"/>
                </a:solidFill>
                <a:uFill>
                  <a:solidFill>
                    <a:srgbClr val="ffffff"/>
                  </a:solidFill>
                </a:uFill>
                <a:latin typeface="Arial"/>
                <a:ea typeface="ヒラギノ角ゴ Pro W3"/>
              </a:rPr>
              <a:t>实际发送的</a:t>
            </a:r>
            <a:r>
              <a:rPr b="0" i="1" lang="en-GB" sz="1400" spc="-1" strike="noStrike">
                <a:solidFill>
                  <a:srgbClr val="001135"/>
                </a:solidFill>
                <a:uFill>
                  <a:solidFill>
                    <a:srgbClr val="ffffff"/>
                  </a:solidFill>
                </a:uFill>
                <a:latin typeface="Arial"/>
                <a:ea typeface="ヒラギノ角ゴ Pro W3"/>
              </a:rPr>
              <a:t>PreambleID</a:t>
            </a:r>
            <a:r>
              <a:rPr b="0" i="1" lang="en-GB" sz="1400" spc="-1" strike="noStrike">
                <a:solidFill>
                  <a:srgbClr val="001135"/>
                </a:solidFill>
                <a:uFill>
                  <a:solidFill>
                    <a:srgbClr val="ffffff"/>
                  </a:solidFill>
                </a:uFill>
                <a:latin typeface="Arial"/>
                <a:ea typeface="ヒラギノ角ゴ Pro W3"/>
              </a:rPr>
              <a:t>为</a:t>
            </a:r>
            <a:r>
              <a:rPr b="0" i="1" lang="en-GB" sz="1400" spc="-1" strike="noStrike">
                <a:solidFill>
                  <a:srgbClr val="001135"/>
                </a:solidFill>
                <a:uFill>
                  <a:solidFill>
                    <a:srgbClr val="ffffff"/>
                  </a:solidFill>
                </a:uFill>
                <a:latin typeface="Arial"/>
                <a:ea typeface="ヒラギノ角ゴ Pro W3"/>
              </a:rPr>
              <a:t>15</a:t>
            </a:r>
            <a:r>
              <a:rPr b="0" i="1" lang="en-GB" sz="1400" spc="-1" strike="noStrike">
                <a:solidFill>
                  <a:srgbClr val="001135"/>
                </a:solidFill>
                <a:uFill>
                  <a:solidFill>
                    <a:srgbClr val="ffffff"/>
                  </a:solidFill>
                </a:uFill>
                <a:latin typeface="Arial"/>
                <a:ea typeface="ヒラギノ角ゴ Pro W3"/>
              </a:rPr>
              <a:t>，</a:t>
            </a:r>
            <a:r>
              <a:rPr b="0" i="1" lang="en-GB" sz="1400" spc="-1" strike="noStrike">
                <a:solidFill>
                  <a:srgbClr val="001135"/>
                </a:solidFill>
                <a:uFill>
                  <a:solidFill>
                    <a:srgbClr val="ffffff"/>
                  </a:solidFill>
                </a:uFill>
                <a:latin typeface="Arial"/>
                <a:ea typeface="ヒラギノ角ゴ Pro W3"/>
              </a:rPr>
              <a:t>1850Ts+2226Ts=4076Ts</a:t>
            </a:r>
            <a:r>
              <a:rPr b="0" i="1" lang="en-GB" sz="1400" spc="-1" strike="noStrike">
                <a:solidFill>
                  <a:srgbClr val="001135"/>
                </a:solidFill>
                <a:uFill>
                  <a:solidFill>
                    <a:srgbClr val="ffffff"/>
                  </a:solidFill>
                </a:uFill>
                <a:latin typeface="Arial"/>
                <a:ea typeface="ヒラギノ角ゴ Pro W3"/>
              </a:rPr>
              <a:t>， 由于该值大于检测窗口（ 当</a:t>
            </a:r>
            <a:r>
              <a:rPr b="0" i="1" lang="en-GB" sz="1400" spc="-1" strike="noStrike">
                <a:solidFill>
                  <a:srgbClr val="001135"/>
                </a:solidFill>
                <a:uFill>
                  <a:solidFill>
                    <a:srgbClr val="ffffff"/>
                  </a:solidFill>
                </a:uFill>
                <a:latin typeface="Arial"/>
                <a:ea typeface="ヒラギノ角ゴ Pro W3"/>
              </a:rPr>
              <a:t>PrachCS=10</a:t>
            </a:r>
            <a:r>
              <a:rPr b="0" i="1" lang="en-GB" sz="1400" spc="-1" strike="noStrike">
                <a:solidFill>
                  <a:srgbClr val="001135"/>
                </a:solidFill>
                <a:uFill>
                  <a:solidFill>
                    <a:srgbClr val="ffffff"/>
                  </a:solidFill>
                </a:uFill>
                <a:latin typeface="Arial"/>
                <a:ea typeface="ヒラギノ角ゴ Pro W3"/>
              </a:rPr>
              <a:t>时 为</a:t>
            </a:r>
            <a:r>
              <a:rPr b="0" i="1" lang="en-GB" sz="1400" spc="-1" strike="noStrike">
                <a:solidFill>
                  <a:srgbClr val="001135"/>
                </a:solidFill>
                <a:uFill>
                  <a:solidFill>
                    <a:srgbClr val="ffffff"/>
                  </a:solidFill>
                </a:uFill>
                <a:latin typeface="Arial"/>
                <a:ea typeface="ヒラギノ角ゴ Pro W3"/>
              </a:rPr>
              <a:t>2226Ts </a:t>
            </a:r>
            <a:r>
              <a:rPr b="0" i="1" lang="en-GB" sz="1400" spc="-1" strike="noStrike">
                <a:solidFill>
                  <a:srgbClr val="001135"/>
                </a:solidFill>
                <a:uFill>
                  <a:solidFill>
                    <a:srgbClr val="ffffff"/>
                  </a:solidFill>
                </a:uFill>
                <a:latin typeface="Arial"/>
                <a:ea typeface="ヒラギノ角ゴ Pro W3"/>
              </a:rPr>
              <a:t>），所以落入了相邻的的检测窗口。</a:t>
            </a:r>
            <a:r>
              <a:rPr b="0" i="1" lang="en-GB" sz="1400" spc="-1" strike="noStrike">
                <a:solidFill>
                  <a:srgbClr val="001135"/>
                </a:solidFill>
                <a:uFill>
                  <a:solidFill>
                    <a:srgbClr val="ffffff"/>
                  </a:solidFill>
                </a:uFill>
                <a:latin typeface="Arial"/>
                <a:ea typeface="ヒラギノ角ゴ Pro W3"/>
              </a:rPr>
              <a:t>(</a:t>
            </a:r>
            <a:r>
              <a:rPr b="0" i="1" lang="en-GB" sz="1400" spc="-1" strike="noStrike">
                <a:solidFill>
                  <a:srgbClr val="001135"/>
                </a:solidFill>
                <a:uFill>
                  <a:solidFill>
                    <a:srgbClr val="ffffff"/>
                  </a:solidFill>
                </a:uFill>
                <a:latin typeface="Arial"/>
                <a:ea typeface="ヒラギノ角ゴ Pro W3"/>
              </a:rPr>
              <a:t>代码中各个检测窗口有重叠</a:t>
            </a:r>
            <a:r>
              <a:rPr b="0" i="1" lang="en-GB" sz="1400" spc="-1" strike="noStrike">
                <a:solidFill>
                  <a:srgbClr val="001135"/>
                </a:solidFill>
                <a:uFill>
                  <a:solidFill>
                    <a:srgbClr val="ffffff"/>
                  </a:solidFill>
                </a:uFill>
                <a:latin typeface="Arial"/>
                <a:ea typeface="ヒラギノ角ゴ Pro W3"/>
              </a:rPr>
              <a:t>) </a:t>
            </a:r>
            <a:endParaRPr b="0" lang="en-GB" sz="1400" spc="-1" strike="noStrike">
              <a:solidFill>
                <a:srgbClr val="001135"/>
              </a:solidFill>
              <a:uFill>
                <a:solidFill>
                  <a:srgbClr val="ffffff"/>
                </a:solidFill>
              </a:uFill>
              <a:latin typeface="Arial"/>
            </a:endParaRPr>
          </a:p>
          <a:p>
            <a:pPr>
              <a:lnSpc>
                <a:spcPct val="100000"/>
              </a:lnSpc>
              <a:spcAft>
                <a:spcPts val="601"/>
              </a:spcAft>
            </a:pPr>
            <a:r>
              <a:rPr b="0" i="1" lang="en-GB" sz="1400" spc="-1" strike="noStrike">
                <a:solidFill>
                  <a:srgbClr val="001135"/>
                </a:solidFill>
                <a:uFill>
                  <a:solidFill>
                    <a:srgbClr val="ffffff"/>
                  </a:solidFill>
                </a:uFill>
                <a:latin typeface="Arial"/>
                <a:ea typeface="ヒラギノ角ゴ Pro W3"/>
              </a:rPr>
              <a:t>UE </a:t>
            </a:r>
            <a:r>
              <a:rPr b="0" i="1" lang="en-GB" sz="1400" spc="-1" strike="noStrike">
                <a:solidFill>
                  <a:srgbClr val="001135"/>
                </a:solidFill>
                <a:uFill>
                  <a:solidFill>
                    <a:srgbClr val="ffffff"/>
                  </a:solidFill>
                </a:uFill>
                <a:latin typeface="Arial"/>
                <a:ea typeface="ヒラギノ角ゴ Pro W3"/>
              </a:rPr>
              <a:t>由于收到的</a:t>
            </a:r>
            <a:r>
              <a:rPr b="0" i="1" lang="en-GB" sz="1400" spc="-1" strike="noStrike">
                <a:solidFill>
                  <a:srgbClr val="001135"/>
                </a:solidFill>
                <a:uFill>
                  <a:solidFill>
                    <a:srgbClr val="ffffff"/>
                  </a:solidFill>
                </a:uFill>
                <a:latin typeface="Arial"/>
                <a:ea typeface="ヒラギノ角ゴ Pro W3"/>
              </a:rPr>
              <a:t>msg2</a:t>
            </a:r>
            <a:r>
              <a:rPr b="0" i="1" lang="en-GB" sz="1400" spc="-1" strike="noStrike">
                <a:solidFill>
                  <a:srgbClr val="001135"/>
                </a:solidFill>
                <a:uFill>
                  <a:solidFill>
                    <a:srgbClr val="ffffff"/>
                  </a:solidFill>
                </a:uFill>
                <a:latin typeface="Arial"/>
                <a:ea typeface="ヒラギノ角ゴ Pro W3"/>
              </a:rPr>
              <a:t>中 </a:t>
            </a:r>
            <a:r>
              <a:rPr b="0" i="1" lang="en-GB" sz="1400" spc="-1" strike="noStrike">
                <a:solidFill>
                  <a:srgbClr val="001135"/>
                </a:solidFill>
                <a:uFill>
                  <a:solidFill>
                    <a:srgbClr val="ffffff"/>
                  </a:solidFill>
                </a:uFill>
                <a:latin typeface="Arial"/>
                <a:ea typeface="ヒラギノ角ゴ Pro W3"/>
              </a:rPr>
              <a:t>preambleID</a:t>
            </a:r>
            <a:r>
              <a:rPr b="0" i="1" lang="en-GB" sz="1400" spc="-1" strike="noStrike">
                <a:solidFill>
                  <a:srgbClr val="001135"/>
                </a:solidFill>
                <a:uFill>
                  <a:solidFill>
                    <a:srgbClr val="ffffff"/>
                  </a:solidFill>
                </a:uFill>
                <a:latin typeface="Arial"/>
                <a:ea typeface="ヒラギノ角ゴ Pro W3"/>
              </a:rPr>
              <a:t>不匹配，会继续发起</a:t>
            </a:r>
            <a:r>
              <a:rPr b="0" i="1" lang="en-GB" sz="1400" spc="-1" strike="noStrike">
                <a:solidFill>
                  <a:srgbClr val="001135"/>
                </a:solidFill>
                <a:uFill>
                  <a:solidFill>
                    <a:srgbClr val="ffffff"/>
                  </a:solidFill>
                </a:uFill>
                <a:latin typeface="Arial"/>
                <a:ea typeface="ヒラギノ角ゴ Pro W3"/>
              </a:rPr>
              <a:t>RACH</a:t>
            </a: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PrachCS </a:t>
            </a:r>
            <a:r>
              <a:rPr b="0" lang="en-GB" sz="1400" spc="-1" strike="noStrike">
                <a:solidFill>
                  <a:srgbClr val="001135"/>
                </a:solidFill>
                <a:uFill>
                  <a:solidFill>
                    <a:srgbClr val="ffffff"/>
                  </a:solidFill>
                </a:uFill>
                <a:latin typeface="Arial"/>
                <a:ea typeface="ヒラギノ角ゴ Pro W3"/>
              </a:rPr>
              <a:t>扩大为</a:t>
            </a:r>
            <a:r>
              <a:rPr b="0" lang="en-GB" sz="1400" spc="-1" strike="noStrike">
                <a:solidFill>
                  <a:srgbClr val="001135"/>
                </a:solidFill>
                <a:uFill>
                  <a:solidFill>
                    <a:srgbClr val="ffffff"/>
                  </a:solidFill>
                </a:uFill>
                <a:latin typeface="Arial"/>
                <a:ea typeface="ヒラギノ角ゴ Pro W3"/>
              </a:rPr>
              <a:t>12</a:t>
            </a:r>
            <a:r>
              <a:rPr b="0" lang="en-GB" sz="1400" spc="-1" strike="noStrike">
                <a:solidFill>
                  <a:srgbClr val="001135"/>
                </a:solidFill>
                <a:uFill>
                  <a:solidFill>
                    <a:srgbClr val="ffffff"/>
                  </a:solidFill>
                </a:uFill>
                <a:latin typeface="Arial"/>
                <a:ea typeface="ヒラギノ角ゴ Pro W3"/>
              </a:rPr>
              <a:t>后，由于检测窗口扩大问题能够得到改善。</a:t>
            </a: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p:txBody>
      </p:sp>
      <p:sp>
        <p:nvSpPr>
          <p:cNvPr id="184" name="TextShape 2"/>
          <p:cNvSpPr txBox="1"/>
          <p:nvPr/>
        </p:nvSpPr>
        <p:spPr>
          <a:xfrm>
            <a:off x="2692800" y="4816800"/>
            <a:ext cx="2580840" cy="122040"/>
          </a:xfrm>
          <a:prstGeom prst="rect">
            <a:avLst/>
          </a:prstGeom>
          <a:noFill/>
          <a:ln>
            <a:noFill/>
          </a:ln>
        </p:spPr>
        <p:txBody>
          <a:bodyPr lIns="0" rIns="0" tIns="0" bIns="0" anchor="b"/>
          <a:p>
            <a:pPr>
              <a:lnSpc>
                <a:spcPct val="100000"/>
              </a:lnSpc>
            </a:pPr>
            <a:r>
              <a:rPr b="0" lang="en-US" sz="800" spc="-1" strike="noStrike">
                <a:solidFill>
                  <a:srgbClr val="001135"/>
                </a:solidFill>
                <a:uFill>
                  <a:solidFill>
                    <a:srgbClr val="ffffff"/>
                  </a:solidFill>
                </a:uFill>
                <a:latin typeface="Arial"/>
                <a:ea typeface="ヒラギノ角ゴ Pro W3"/>
              </a:rPr>
              <a:t>&lt;Change information classification in footer&gt;</a:t>
            </a:r>
            <a:endParaRPr b="0" lang="en-US" sz="800" spc="-1" strike="noStrike">
              <a:solidFill>
                <a:srgbClr val="000000"/>
              </a:solidFill>
              <a:uFill>
                <a:solidFill>
                  <a:srgbClr val="ffffff"/>
                </a:solidFill>
              </a:uFill>
              <a:latin typeface="Times New Roman"/>
            </a:endParaRPr>
          </a:p>
        </p:txBody>
      </p:sp>
      <p:sp>
        <p:nvSpPr>
          <p:cNvPr id="185" name="TextShape 3"/>
          <p:cNvSpPr txBox="1"/>
          <p:nvPr/>
        </p:nvSpPr>
        <p:spPr>
          <a:xfrm>
            <a:off x="417600" y="279360"/>
            <a:ext cx="8308440" cy="309240"/>
          </a:xfrm>
          <a:prstGeom prst="rect">
            <a:avLst/>
          </a:prstGeom>
          <a:noFill/>
          <a:ln w="9360">
            <a:noFill/>
          </a:ln>
        </p:spPr>
        <p:txBody>
          <a:bodyPr lIns="0" rIns="0" tIns="0" bIns="0"/>
          <a:p>
            <a:pPr>
              <a:lnSpc>
                <a:spcPct val="100000"/>
              </a:lnSpc>
            </a:pPr>
            <a:r>
              <a:rPr b="0" lang="en-GB" sz="2000" spc="-1" strike="noStrike">
                <a:solidFill>
                  <a:srgbClr val="124191"/>
                </a:solidFill>
                <a:uFill>
                  <a:solidFill>
                    <a:srgbClr val="ffffff"/>
                  </a:solidFill>
                </a:uFill>
                <a:latin typeface="Arial"/>
                <a:ea typeface="Nokia Pure Headline Ultra Light"/>
              </a:rPr>
              <a:t>研发解释</a:t>
            </a:r>
            <a:r>
              <a:rPr b="0" lang="en-GB" sz="2000" spc="-1" strike="noStrike">
                <a:solidFill>
                  <a:srgbClr val="124191"/>
                </a:solidFill>
                <a:uFill>
                  <a:solidFill>
                    <a:srgbClr val="ffffff"/>
                  </a:solidFill>
                </a:uFill>
                <a:latin typeface="Arial"/>
                <a:ea typeface="Nokia Pure Headline Ultra Light"/>
              </a:rPr>
              <a:t>:</a:t>
            </a:r>
            <a:r>
              <a:rPr b="0" lang="en-GB" sz="2000" spc="-1" strike="noStrike">
                <a:solidFill>
                  <a:srgbClr val="4d5766"/>
                </a:solidFill>
                <a:uFill>
                  <a:solidFill>
                    <a:srgbClr val="ffffff"/>
                  </a:solidFill>
                </a:uFill>
                <a:latin typeface="Arial"/>
                <a:ea typeface="ヒラギノ角ゴ Pro W3"/>
              </a:rPr>
              <a:t>RACH</a:t>
            </a:r>
            <a:r>
              <a:rPr b="0" lang="en-GB" sz="2000" spc="-1" strike="noStrike">
                <a:solidFill>
                  <a:srgbClr val="4d5766"/>
                </a:solidFill>
                <a:uFill>
                  <a:solidFill>
                    <a:srgbClr val="ffffff"/>
                  </a:solidFill>
                </a:uFill>
                <a:latin typeface="Arial"/>
                <a:ea typeface="ヒラギノ角ゴ Pro W3"/>
              </a:rPr>
              <a:t>的 </a:t>
            </a:r>
            <a:r>
              <a:rPr b="0" lang="en-GB" sz="2000" spc="-1" strike="noStrike">
                <a:solidFill>
                  <a:srgbClr val="4d5766"/>
                </a:solidFill>
                <a:uFill>
                  <a:solidFill>
                    <a:srgbClr val="ffffff"/>
                  </a:solidFill>
                </a:uFill>
                <a:latin typeface="Arial"/>
                <a:ea typeface="ヒラギノ角ゴ Pro W3"/>
              </a:rPr>
              <a:t>TA </a:t>
            </a:r>
            <a:r>
              <a:rPr b="0" lang="en-GB" sz="2000" spc="-1" strike="noStrike">
                <a:solidFill>
                  <a:srgbClr val="4d5766"/>
                </a:solidFill>
                <a:uFill>
                  <a:solidFill>
                    <a:srgbClr val="ffffff"/>
                  </a:solidFill>
                </a:uFill>
                <a:latin typeface="Arial"/>
                <a:ea typeface="ヒラギノ角ゴ Pro W3"/>
              </a:rPr>
              <a:t>实际已经溢出</a:t>
            </a:r>
            <a:br/>
            <a:endParaRPr b="0" lang="en-GB" sz="2000" spc="-1" strike="noStrike">
              <a:solidFill>
                <a:srgbClr val="124191"/>
              </a:solidFill>
              <a:uFill>
                <a:solidFill>
                  <a:srgbClr val="ffffff"/>
                </a:solidFill>
              </a:uFill>
              <a:latin typeface="Arial"/>
            </a:endParaRPr>
          </a:p>
        </p:txBody>
      </p:sp>
      <p:sp>
        <p:nvSpPr>
          <p:cNvPr id="186" name="TextShape 4"/>
          <p:cNvSpPr txBox="1"/>
          <p:nvPr/>
        </p:nvSpPr>
        <p:spPr>
          <a:xfrm>
            <a:off x="417600" y="590400"/>
            <a:ext cx="8308440" cy="309240"/>
          </a:xfrm>
          <a:prstGeom prst="rect">
            <a:avLst/>
          </a:prstGeom>
          <a:noFill/>
          <a:ln>
            <a:noFill/>
          </a:ln>
        </p:spPr>
        <p:txBody>
          <a:bodyPr lIns="0" rIns="0" tIns="0" bIns="0"/>
          <a:p>
            <a:pPr>
              <a:lnSpc>
                <a:spcPct val="100000"/>
              </a:lnSpc>
            </a:pPr>
            <a:endParaRPr b="0" lang="en-GB" sz="3200" spc="-1" strike="noStrike">
              <a:solidFill>
                <a:srgbClr val="001135"/>
              </a:solidFill>
              <a:uFill>
                <a:solidFill>
                  <a:srgbClr val="ffffff"/>
                </a:solidFill>
              </a:uFill>
              <a:latin typeface="Arial"/>
            </a:endParaRPr>
          </a:p>
          <a:p>
            <a:pPr>
              <a:lnSpc>
                <a:spcPct val="100000"/>
              </a:lnSpc>
            </a:pPr>
            <a:endParaRPr b="0" lang="en-GB" sz="3200" spc="-1" strike="noStrike">
              <a:solidFill>
                <a:srgbClr val="001135"/>
              </a:solidFill>
              <a:uFill>
                <a:solidFill>
                  <a:srgbClr val="ffffff"/>
                </a:solidFill>
              </a:uFill>
              <a:latin typeface="Arial"/>
            </a:endParaRPr>
          </a:p>
        </p:txBody>
      </p:sp>
      <p:pic>
        <p:nvPicPr>
          <p:cNvPr id="187" name="Picture 5" descr=""/>
          <p:cNvPicPr/>
          <p:nvPr/>
        </p:nvPicPr>
        <p:blipFill>
          <a:blip r:embed="rId1"/>
          <a:stretch/>
        </p:blipFill>
        <p:spPr>
          <a:xfrm>
            <a:off x="4206240" y="1645920"/>
            <a:ext cx="4852440" cy="119700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417600" y="1080000"/>
            <a:ext cx="8308440" cy="3560040"/>
          </a:xfrm>
          <a:prstGeom prst="rect">
            <a:avLst/>
          </a:prstGeom>
          <a:noFill/>
          <a:ln>
            <a:noFill/>
          </a:ln>
        </p:spPr>
        <p:txBody>
          <a:bodyPr lIns="0" rIns="0" tIns="0" bIns="0"/>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筛选出所有</a:t>
            </a:r>
            <a:r>
              <a:rPr b="0" lang="en-GB" sz="1400" spc="-1" strike="noStrike">
                <a:solidFill>
                  <a:srgbClr val="001135"/>
                </a:solidFill>
                <a:uFill>
                  <a:solidFill>
                    <a:srgbClr val="ffffff"/>
                  </a:solidFill>
                </a:uFill>
                <a:latin typeface="Arial"/>
                <a:ea typeface="ヒラギノ角ゴ Pro W3"/>
              </a:rPr>
              <a:t>TA</a:t>
            </a:r>
            <a:r>
              <a:rPr b="0" lang="en-GB" sz="1400" spc="-1" strike="noStrike">
                <a:solidFill>
                  <a:srgbClr val="001135"/>
                </a:solidFill>
                <a:uFill>
                  <a:solidFill>
                    <a:srgbClr val="ffffff"/>
                  </a:solidFill>
                </a:uFill>
                <a:latin typeface="Arial"/>
                <a:ea typeface="ヒラギノ角ゴ Pro W3"/>
              </a:rPr>
              <a:t>过大的</a:t>
            </a:r>
            <a:r>
              <a:rPr b="0" lang="en-GB" sz="1400" spc="-1" strike="noStrike">
                <a:solidFill>
                  <a:srgbClr val="001135"/>
                </a:solidFill>
                <a:uFill>
                  <a:solidFill>
                    <a:srgbClr val="ffffff"/>
                  </a:solidFill>
                </a:uFill>
                <a:latin typeface="Arial"/>
                <a:ea typeface="ヒラギノ角ゴ Pro W3"/>
              </a:rPr>
              <a:t>s-tmsi</a:t>
            </a:r>
            <a:r>
              <a:rPr b="0" lang="en-GB" sz="1400" spc="-1" strike="noStrike">
                <a:solidFill>
                  <a:srgbClr val="001135"/>
                </a:solidFill>
                <a:uFill>
                  <a:solidFill>
                    <a:srgbClr val="ffffff"/>
                  </a:solidFill>
                </a:uFill>
                <a:latin typeface="Arial"/>
                <a:ea typeface="ヒラギノ角ゴ Pro W3"/>
              </a:rPr>
              <a:t>，再找出对应</a:t>
            </a:r>
            <a:r>
              <a:rPr b="0" lang="en-GB" sz="1400" spc="-1" strike="noStrike">
                <a:solidFill>
                  <a:srgbClr val="001135"/>
                </a:solidFill>
                <a:uFill>
                  <a:solidFill>
                    <a:srgbClr val="ffffff"/>
                  </a:solidFill>
                </a:uFill>
                <a:latin typeface="Arial"/>
                <a:ea typeface="ヒラギノ角ゴ Pro W3"/>
              </a:rPr>
              <a:t>IMSI/IMEI</a:t>
            </a:r>
            <a:r>
              <a:rPr b="0" lang="en-GB" sz="1400" spc="-1" strike="noStrike">
                <a:solidFill>
                  <a:srgbClr val="001135"/>
                </a:solidFill>
                <a:uFill>
                  <a:solidFill>
                    <a:srgbClr val="ffffff"/>
                  </a:solidFill>
                </a:uFill>
                <a:latin typeface="Arial"/>
                <a:ea typeface="ヒラギノ角ゴ Pro W3"/>
              </a:rPr>
              <a:t>，统计表明问题</a:t>
            </a:r>
            <a:r>
              <a:rPr b="0" lang="en-GB" sz="1400" spc="-1" strike="noStrike">
                <a:solidFill>
                  <a:srgbClr val="001135"/>
                </a:solidFill>
                <a:uFill>
                  <a:solidFill>
                    <a:srgbClr val="ffffff"/>
                  </a:solidFill>
                </a:uFill>
                <a:latin typeface="Arial"/>
                <a:ea typeface="ヒラギノ角ゴ Pro W3"/>
              </a:rPr>
              <a:t>ue </a:t>
            </a:r>
            <a:r>
              <a:rPr b="0" lang="en-GB" sz="1400" spc="-1" strike="noStrike">
                <a:solidFill>
                  <a:srgbClr val="001135"/>
                </a:solidFill>
                <a:uFill>
                  <a:solidFill>
                    <a:srgbClr val="ffffff"/>
                  </a:solidFill>
                </a:uFill>
                <a:latin typeface="Arial"/>
                <a:ea typeface="ヒラギノ角ゴ Pro W3"/>
              </a:rPr>
              <a:t>中</a:t>
            </a:r>
            <a:r>
              <a:rPr b="0" lang="en-GB" sz="1400" spc="-1" strike="noStrike">
                <a:solidFill>
                  <a:srgbClr val="001135"/>
                </a:solidFill>
                <a:uFill>
                  <a:solidFill>
                    <a:srgbClr val="ffffff"/>
                  </a:solidFill>
                </a:uFill>
                <a:latin typeface="Arial"/>
                <a:ea typeface="ヒラギノ角ゴ Pro W3"/>
              </a:rPr>
              <a:t>oppo/vivo ue </a:t>
            </a:r>
            <a:r>
              <a:rPr b="0" lang="en-GB" sz="1400" spc="-1" strike="noStrike">
                <a:solidFill>
                  <a:srgbClr val="001135"/>
                </a:solidFill>
                <a:uFill>
                  <a:solidFill>
                    <a:srgbClr val="ffffff"/>
                  </a:solidFill>
                </a:uFill>
                <a:latin typeface="Arial"/>
                <a:ea typeface="ヒラギノ角ゴ Pro W3"/>
              </a:rPr>
              <a:t>占比较高</a:t>
            </a:r>
            <a:endParaRPr b="0" lang="en-GB" sz="1400" spc="-1" strike="noStrike">
              <a:solidFill>
                <a:srgbClr val="001135"/>
              </a:solidFill>
              <a:uFill>
                <a:solidFill>
                  <a:srgbClr val="ffffff"/>
                </a:solidFill>
              </a:uFill>
              <a:latin typeface="Arial"/>
            </a:endParaRPr>
          </a:p>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&lt;YGF +</a:t>
            </a:r>
            <a:r>
              <a:rPr b="0" lang="en-GB" sz="1400" spc="-1" strike="noStrike">
                <a:solidFill>
                  <a:srgbClr val="001135"/>
                </a:solidFill>
                <a:uFill>
                  <a:solidFill>
                    <a:srgbClr val="ffffff"/>
                  </a:solidFill>
                </a:uFill>
                <a:latin typeface="Arial"/>
                <a:ea typeface="ヒラギノ角ゴ Pro W3"/>
              </a:rPr>
              <a:t>正常站的</a:t>
            </a:r>
            <a:r>
              <a:rPr b="0" lang="en-GB" sz="1400" spc="-1" strike="noStrike">
                <a:solidFill>
                  <a:srgbClr val="001135"/>
                </a:solidFill>
                <a:uFill>
                  <a:solidFill>
                    <a:srgbClr val="ffffff"/>
                  </a:solidFill>
                </a:uFill>
                <a:latin typeface="Arial"/>
                <a:ea typeface="ヒラギノ角ゴ Pro W3"/>
              </a:rPr>
              <a:t>TA </a:t>
            </a:r>
            <a:r>
              <a:rPr b="0" lang="en-GB" sz="1400" spc="-1" strike="noStrike">
                <a:solidFill>
                  <a:srgbClr val="001135"/>
                </a:solidFill>
                <a:uFill>
                  <a:solidFill>
                    <a:srgbClr val="ffffff"/>
                  </a:solidFill>
                </a:uFill>
                <a:latin typeface="Arial"/>
                <a:ea typeface="ヒラギノ角ゴ Pro W3"/>
              </a:rPr>
              <a:t>统计 </a:t>
            </a:r>
            <a:r>
              <a:rPr b="0" lang="en-GB" sz="1400" spc="-1" strike="noStrike">
                <a:solidFill>
                  <a:srgbClr val="001135"/>
                </a:solidFill>
                <a:uFill>
                  <a:solidFill>
                    <a:srgbClr val="ffffff"/>
                  </a:solidFill>
                </a:uFill>
                <a:latin typeface="Arial"/>
                <a:ea typeface="ヒラギノ角ゴ Pro W3"/>
              </a:rPr>
              <a:t>&gt;</a:t>
            </a:r>
            <a:endParaRPr b="0" lang="en-GB" sz="1400" spc="-1" strike="noStrike">
              <a:solidFill>
                <a:srgbClr val="001135"/>
              </a:solidFill>
              <a:uFill>
                <a:solidFill>
                  <a:srgbClr val="ffffff"/>
                </a:solidFill>
              </a:uFill>
              <a:latin typeface="Arial"/>
            </a:endParaRPr>
          </a:p>
        </p:txBody>
      </p:sp>
      <p:sp>
        <p:nvSpPr>
          <p:cNvPr id="189" name="TextShape 2"/>
          <p:cNvSpPr txBox="1"/>
          <p:nvPr/>
        </p:nvSpPr>
        <p:spPr>
          <a:xfrm>
            <a:off x="2692800" y="4816800"/>
            <a:ext cx="2580840" cy="122040"/>
          </a:xfrm>
          <a:prstGeom prst="rect">
            <a:avLst/>
          </a:prstGeom>
          <a:noFill/>
          <a:ln>
            <a:noFill/>
          </a:ln>
        </p:spPr>
        <p:txBody>
          <a:bodyPr lIns="0" rIns="0" tIns="0" bIns="0" anchor="b"/>
          <a:p>
            <a:pPr>
              <a:lnSpc>
                <a:spcPct val="100000"/>
              </a:lnSpc>
            </a:pPr>
            <a:r>
              <a:rPr b="0" lang="en-US" sz="800" spc="-1" strike="noStrike">
                <a:solidFill>
                  <a:srgbClr val="001135"/>
                </a:solidFill>
                <a:uFill>
                  <a:solidFill>
                    <a:srgbClr val="ffffff"/>
                  </a:solidFill>
                </a:uFill>
                <a:latin typeface="Arial"/>
                <a:ea typeface="ヒラギノ角ゴ Pro W3"/>
              </a:rPr>
              <a:t>Confidential</a:t>
            </a:r>
            <a:endParaRPr b="0" lang="en-US" sz="800" spc="-1" strike="noStrike">
              <a:solidFill>
                <a:srgbClr val="000000"/>
              </a:solidFill>
              <a:uFill>
                <a:solidFill>
                  <a:srgbClr val="ffffff"/>
                </a:solidFill>
              </a:uFill>
              <a:latin typeface="Times New Roman"/>
            </a:endParaRPr>
          </a:p>
        </p:txBody>
      </p:sp>
      <p:sp>
        <p:nvSpPr>
          <p:cNvPr id="190" name="TextShape 3"/>
          <p:cNvSpPr txBox="1"/>
          <p:nvPr/>
        </p:nvSpPr>
        <p:spPr>
          <a:xfrm>
            <a:off x="417600" y="279360"/>
            <a:ext cx="8308440" cy="309240"/>
          </a:xfrm>
          <a:prstGeom prst="rect">
            <a:avLst/>
          </a:prstGeom>
          <a:noFill/>
          <a:ln w="9360">
            <a:noFill/>
          </a:ln>
        </p:spPr>
        <p:txBody>
          <a:bodyPr lIns="0" rIns="0" tIns="0" bIns="0"/>
          <a:p>
            <a:pPr>
              <a:lnSpc>
                <a:spcPct val="100000"/>
              </a:lnSpc>
            </a:pPr>
            <a:r>
              <a:rPr b="0" lang="en-GB" sz="2000" spc="-1" strike="noStrike">
                <a:solidFill>
                  <a:srgbClr val="124191"/>
                </a:solidFill>
                <a:uFill>
                  <a:solidFill>
                    <a:srgbClr val="ffffff"/>
                  </a:solidFill>
                </a:uFill>
                <a:latin typeface="Arial"/>
                <a:ea typeface="Nokia Pure Headline Ultra Light"/>
              </a:rPr>
              <a:t>问题</a:t>
            </a:r>
            <a:r>
              <a:rPr b="0" lang="en-GB" sz="2000" spc="-1" strike="noStrike">
                <a:solidFill>
                  <a:srgbClr val="124191"/>
                </a:solidFill>
                <a:uFill>
                  <a:solidFill>
                    <a:srgbClr val="ffffff"/>
                  </a:solidFill>
                </a:uFill>
                <a:latin typeface="Arial"/>
                <a:ea typeface="Nokia Pure Headline Ultra Light"/>
              </a:rPr>
              <a:t>UE </a:t>
            </a:r>
            <a:r>
              <a:rPr b="0" lang="en-GB" sz="2000" spc="-1" strike="noStrike">
                <a:solidFill>
                  <a:srgbClr val="124191"/>
                </a:solidFill>
                <a:uFill>
                  <a:solidFill>
                    <a:srgbClr val="ffffff"/>
                  </a:solidFill>
                </a:uFill>
                <a:latin typeface="Arial"/>
                <a:ea typeface="Nokia Pure Headline Ultra Light"/>
              </a:rPr>
              <a:t>查找</a:t>
            </a:r>
            <a:endParaRPr b="0" lang="en-GB" sz="2000" spc="-1" strike="noStrike">
              <a:solidFill>
                <a:srgbClr val="124191"/>
              </a:solidFill>
              <a:uFill>
                <a:solidFill>
                  <a:srgbClr val="ffffff"/>
                </a:solidFill>
              </a:uFill>
              <a:latin typeface="Arial"/>
            </a:endParaRPr>
          </a:p>
        </p:txBody>
      </p:sp>
      <p:sp>
        <p:nvSpPr>
          <p:cNvPr id="191" name="TextShape 4"/>
          <p:cNvSpPr txBox="1"/>
          <p:nvPr/>
        </p:nvSpPr>
        <p:spPr>
          <a:xfrm>
            <a:off x="417600" y="590400"/>
            <a:ext cx="8308440" cy="309240"/>
          </a:xfrm>
          <a:prstGeom prst="rect">
            <a:avLst/>
          </a:prstGeom>
          <a:noFill/>
          <a:ln>
            <a:noFill/>
          </a:ln>
        </p:spPr>
        <p:txBody>
          <a:bodyPr lIns="0" rIns="0" tIns="0" bIns="0"/>
          <a:p>
            <a:endParaRPr b="0" lang="en-GB" sz="3200" spc="-1" strike="noStrike">
              <a:solidFill>
                <a:srgbClr val="001135"/>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2" name="Picture 3" descr=""/>
          <p:cNvPicPr/>
          <p:nvPr/>
        </p:nvPicPr>
        <p:blipFill>
          <a:blip r:embed="rId1"/>
          <a:stretch/>
        </p:blipFill>
        <p:spPr>
          <a:xfrm>
            <a:off x="3708360" y="2430360"/>
            <a:ext cx="1726920" cy="282240"/>
          </a:xfrm>
          <a:prstGeom prst="rect">
            <a:avLst/>
          </a:prstGeom>
          <a:ln w="9360">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417600" y="1080000"/>
            <a:ext cx="8308440" cy="3560040"/>
          </a:xfrm>
          <a:prstGeom prst="rect">
            <a:avLst/>
          </a:prstGeom>
          <a:noFill/>
          <a:ln>
            <a:noFill/>
          </a:ln>
        </p:spPr>
        <p:txBody>
          <a:bodyPr lIns="0" rIns="0" tIns="0" bIns="0"/>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  </a:t>
            </a:r>
            <a:endParaRPr b="0" lang="en-GB" sz="1400" spc="-1" strike="noStrike">
              <a:solidFill>
                <a:srgbClr val="001135"/>
              </a:solidFill>
              <a:uFill>
                <a:solidFill>
                  <a:srgbClr val="ffffff"/>
                </a:solidFill>
              </a:uFill>
              <a:latin typeface="Arial"/>
            </a:endParaRPr>
          </a:p>
        </p:txBody>
      </p:sp>
      <p:sp>
        <p:nvSpPr>
          <p:cNvPr id="194" name="TextShape 2"/>
          <p:cNvSpPr txBox="1"/>
          <p:nvPr/>
        </p:nvSpPr>
        <p:spPr>
          <a:xfrm>
            <a:off x="2692800" y="4816800"/>
            <a:ext cx="2580840" cy="122040"/>
          </a:xfrm>
          <a:prstGeom prst="rect">
            <a:avLst/>
          </a:prstGeom>
          <a:noFill/>
          <a:ln>
            <a:noFill/>
          </a:ln>
        </p:spPr>
        <p:txBody>
          <a:bodyPr lIns="0" rIns="0" tIns="0" bIns="0" anchor="b"/>
          <a:p>
            <a:pPr>
              <a:lnSpc>
                <a:spcPct val="100000"/>
              </a:lnSpc>
            </a:pPr>
            <a:r>
              <a:rPr b="0" lang="en-US" sz="800" spc="-1" strike="noStrike">
                <a:solidFill>
                  <a:srgbClr val="001135"/>
                </a:solidFill>
                <a:uFill>
                  <a:solidFill>
                    <a:srgbClr val="ffffff"/>
                  </a:solidFill>
                </a:uFill>
                <a:latin typeface="Arial"/>
                <a:ea typeface="ヒラギノ角ゴ Pro W3"/>
              </a:rPr>
              <a:t>&lt;Change information classification in footer&gt;</a:t>
            </a:r>
            <a:endParaRPr b="0" lang="en-US" sz="800" spc="-1" strike="noStrike">
              <a:solidFill>
                <a:srgbClr val="000000"/>
              </a:solidFill>
              <a:uFill>
                <a:solidFill>
                  <a:srgbClr val="ffffff"/>
                </a:solidFill>
              </a:uFill>
              <a:latin typeface="Times New Roman"/>
            </a:endParaRPr>
          </a:p>
        </p:txBody>
      </p:sp>
      <p:sp>
        <p:nvSpPr>
          <p:cNvPr id="195" name="TextShape 3"/>
          <p:cNvSpPr txBox="1"/>
          <p:nvPr/>
        </p:nvSpPr>
        <p:spPr>
          <a:xfrm>
            <a:off x="417600" y="279360"/>
            <a:ext cx="8308440" cy="309240"/>
          </a:xfrm>
          <a:prstGeom prst="rect">
            <a:avLst/>
          </a:prstGeom>
          <a:noFill/>
          <a:ln w="9360">
            <a:noFill/>
          </a:ln>
        </p:spPr>
        <p:txBody>
          <a:bodyPr lIns="0" rIns="0" tIns="0" bIns="0"/>
          <a:p>
            <a:pPr>
              <a:lnSpc>
                <a:spcPct val="100000"/>
              </a:lnSpc>
            </a:pPr>
            <a:r>
              <a:rPr b="0" lang="en-GB" sz="2000" spc="-1" strike="noStrike">
                <a:solidFill>
                  <a:srgbClr val="124191"/>
                </a:solidFill>
                <a:uFill>
                  <a:solidFill>
                    <a:srgbClr val="ffffff"/>
                  </a:solidFill>
                </a:uFill>
                <a:latin typeface="Arial"/>
                <a:ea typeface="Nokia Pure Headline Ultra Light"/>
              </a:rPr>
              <a:t>Copyright and confidentiality</a:t>
            </a:r>
            <a:endParaRPr b="0" lang="en-GB" sz="2000" spc="-1" strike="noStrike">
              <a:solidFill>
                <a:srgbClr val="124191"/>
              </a:solidFill>
              <a:uFill>
                <a:solidFill>
                  <a:srgbClr val="ffffff"/>
                </a:solidFill>
              </a:uFill>
              <a:latin typeface="Arial"/>
            </a:endParaRPr>
          </a:p>
        </p:txBody>
      </p:sp>
      <p:sp>
        <p:nvSpPr>
          <p:cNvPr id="196" name="TextShape 4"/>
          <p:cNvSpPr txBox="1"/>
          <p:nvPr/>
        </p:nvSpPr>
        <p:spPr>
          <a:xfrm>
            <a:off x="417600" y="590400"/>
            <a:ext cx="8308440" cy="309240"/>
          </a:xfrm>
          <a:prstGeom prst="rect">
            <a:avLst/>
          </a:prstGeom>
          <a:noFill/>
          <a:ln>
            <a:noFill/>
          </a:ln>
        </p:spPr>
        <p:txBody>
          <a:bodyPr lIns="0" rIns="0" tIns="0" bIns="0"/>
          <a:p>
            <a:pPr>
              <a:lnSpc>
                <a:spcPct val="100000"/>
              </a:lnSpc>
            </a:pPr>
            <a:r>
              <a:rPr b="0" lang="en-GB" sz="2000" spc="-1" strike="noStrike">
                <a:solidFill>
                  <a:srgbClr val="4d5766"/>
                </a:solidFill>
                <a:uFill>
                  <a:solidFill>
                    <a:srgbClr val="ffffff"/>
                  </a:solidFill>
                </a:uFill>
                <a:latin typeface="Arial"/>
                <a:ea typeface="ヒラギノ角ゴ Pro W3"/>
              </a:rPr>
              <a:t> </a:t>
            </a:r>
            <a:endParaRPr b="0" lang="en-GB" sz="2000" spc="-1" strike="noStrike">
              <a:solidFill>
                <a:srgbClr val="001135"/>
              </a:solidFill>
              <a:uFill>
                <a:solidFill>
                  <a:srgbClr val="ffffff"/>
                </a:solidFill>
              </a:uFill>
              <a:latin typeface="Arial"/>
            </a:endParaRPr>
          </a:p>
        </p:txBody>
      </p:sp>
      <p:sp>
        <p:nvSpPr>
          <p:cNvPr id="197" name="CustomShape 5"/>
          <p:cNvSpPr/>
          <p:nvPr/>
        </p:nvSpPr>
        <p:spPr>
          <a:xfrm>
            <a:off x="417960" y="1544400"/>
            <a:ext cx="8227440" cy="2850120"/>
          </a:xfrm>
          <a:prstGeom prst="rect">
            <a:avLst/>
          </a:prstGeom>
          <a:noFill/>
          <a:ln>
            <a:noFill/>
          </a:ln>
        </p:spPr>
        <p:style>
          <a:lnRef idx="0"/>
          <a:fillRef idx="0"/>
          <a:effectRef idx="0"/>
          <a:fontRef idx="minor"/>
        </p:style>
        <p:txBody>
          <a:bodyPr lIns="0" rIns="0" tIns="0" bIns="0"/>
          <a:p>
            <a:pPr>
              <a:lnSpc>
                <a:spcPct val="100000"/>
              </a:lnSpc>
            </a:pPr>
            <a:r>
              <a:rPr b="0" lang="en-US" sz="900" spc="-1" strike="noStrike">
                <a:solidFill>
                  <a:srgbClr val="001135"/>
                </a:solidFill>
                <a:uFill>
                  <a:solidFill>
                    <a:srgbClr val="ffffff"/>
                  </a:solidFill>
                </a:uFill>
                <a:latin typeface="Arial"/>
                <a:ea typeface="ヒラギノ角ゴ Pro W3"/>
              </a:rPr>
              <a:t>The contents of this document are proprietary and confidential property of Nokia. This document is provided subject to confidentiality obligations of the applicable agreement(s). </a:t>
            </a:r>
            <a:endParaRPr b="0" lang="en-US" sz="900" spc="-1" strike="noStrike">
              <a:solidFill>
                <a:srgbClr val="000000"/>
              </a:solidFill>
              <a:uFill>
                <a:solidFill>
                  <a:srgbClr val="ffffff"/>
                </a:solidFill>
              </a:uFill>
              <a:latin typeface="Arial"/>
            </a:endParaRPr>
          </a:p>
          <a:p>
            <a:pPr>
              <a:lnSpc>
                <a:spcPct val="100000"/>
              </a:lnSpc>
            </a:pPr>
            <a:endParaRPr b="0" lang="en-US" sz="900" spc="-1" strike="noStrike">
              <a:solidFill>
                <a:srgbClr val="000000"/>
              </a:solidFill>
              <a:uFill>
                <a:solidFill>
                  <a:srgbClr val="ffffff"/>
                </a:solidFill>
              </a:uFill>
              <a:latin typeface="Arial"/>
            </a:endParaRPr>
          </a:p>
          <a:p>
            <a:pPr>
              <a:lnSpc>
                <a:spcPct val="100000"/>
              </a:lnSpc>
            </a:pPr>
            <a:r>
              <a:rPr b="0" lang="en-US" sz="900" spc="-1" strike="noStrike">
                <a:solidFill>
                  <a:srgbClr val="001135"/>
                </a:solidFill>
                <a:uFill>
                  <a:solidFill>
                    <a:srgbClr val="ffffff"/>
                  </a:solidFill>
                </a:uFill>
                <a:latin typeface="Arial"/>
                <a:ea typeface="ヒラギノ角ゴ Pro W3"/>
              </a:rPr>
              <a:t>This document is intended for use of Nokia’s customers and collaborators only for the purpose for which this document is submitted by Nokia. No part of this document may be reproduced or made available to the public or to any third party in any form or means without the prior written permission of Nokia.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in respect of the contents of this document ("Feedback"). Such Feedback may be used in Nokia products and related specifications or other documentation. Accordingly, if the user of this document gives Nokia Feedback on the contents of this document, Nokia may freely use, disclose, reproduce, license, distribute and otherwise commercialize the feedback in any Nokia product, technology, service, specification or other documentation. </a:t>
            </a:r>
            <a:endParaRPr b="0" lang="en-US" sz="900" spc="-1" strike="noStrike">
              <a:solidFill>
                <a:srgbClr val="000000"/>
              </a:solidFill>
              <a:uFill>
                <a:solidFill>
                  <a:srgbClr val="ffffff"/>
                </a:solidFill>
              </a:uFill>
              <a:latin typeface="Arial"/>
            </a:endParaRPr>
          </a:p>
          <a:p>
            <a:pPr>
              <a:lnSpc>
                <a:spcPct val="100000"/>
              </a:lnSpc>
            </a:pPr>
            <a:endParaRPr b="0" lang="en-US" sz="900" spc="-1" strike="noStrike">
              <a:solidFill>
                <a:srgbClr val="000000"/>
              </a:solidFill>
              <a:uFill>
                <a:solidFill>
                  <a:srgbClr val="ffffff"/>
                </a:solidFill>
              </a:uFill>
              <a:latin typeface="Arial"/>
            </a:endParaRPr>
          </a:p>
          <a:p>
            <a:pPr>
              <a:lnSpc>
                <a:spcPct val="100000"/>
              </a:lnSpc>
            </a:pPr>
            <a:r>
              <a:rPr b="0" lang="en-US" sz="900" spc="-1" strike="noStrike">
                <a:solidFill>
                  <a:srgbClr val="001135"/>
                </a:solidFill>
                <a:uFill>
                  <a:solidFill>
                    <a:srgbClr val="ffffff"/>
                  </a:solidFill>
                </a:uFill>
                <a:latin typeface="Arial"/>
                <a:ea typeface="ヒラギノ角ゴ Pro W3"/>
              </a:rPr>
              <a:t>Nokia operates a policy of ongoing development. Nokia reserves the right to make changes and improvements to any of the products and/or services described in this document or withdraw this document at any time without prior notice. </a:t>
            </a:r>
            <a:endParaRPr b="0" lang="en-US" sz="900" spc="-1" strike="noStrike">
              <a:solidFill>
                <a:srgbClr val="000000"/>
              </a:solidFill>
              <a:uFill>
                <a:solidFill>
                  <a:srgbClr val="ffffff"/>
                </a:solidFill>
              </a:uFill>
              <a:latin typeface="Arial"/>
            </a:endParaRPr>
          </a:p>
          <a:p>
            <a:pPr>
              <a:lnSpc>
                <a:spcPct val="100000"/>
              </a:lnSpc>
            </a:pPr>
            <a:endParaRPr b="0" lang="en-US" sz="900" spc="-1" strike="noStrike">
              <a:solidFill>
                <a:srgbClr val="000000"/>
              </a:solidFill>
              <a:uFill>
                <a:solidFill>
                  <a:srgbClr val="ffffff"/>
                </a:solidFill>
              </a:uFill>
              <a:latin typeface="Arial"/>
            </a:endParaRPr>
          </a:p>
          <a:p>
            <a:pPr>
              <a:lnSpc>
                <a:spcPct val="100000"/>
              </a:lnSpc>
            </a:pPr>
            <a:r>
              <a:rPr b="0" lang="en-US" sz="900" spc="-1" strike="noStrike">
                <a:solidFill>
                  <a:srgbClr val="001135"/>
                </a:solidFill>
                <a:uFill>
                  <a:solidFill>
                    <a:srgbClr val="ffffff"/>
                  </a:solidFill>
                </a:uFill>
                <a:latin typeface="Arial"/>
                <a:ea typeface="ヒラギノ角ゴ Pro W3"/>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SHALL NOT BE RESPONSIBLE IN ANY EVENT FOR ERRORS IN THIS DOCUMENT or for </a:t>
            </a:r>
            <a:br/>
            <a:r>
              <a:rPr b="0" lang="en-US" sz="900" spc="-1" strike="noStrike">
                <a:solidFill>
                  <a:srgbClr val="001135"/>
                </a:solidFill>
                <a:uFill>
                  <a:solidFill>
                    <a:srgbClr val="ffffff"/>
                  </a:solidFill>
                </a:uFill>
                <a:latin typeface="Arial"/>
                <a:ea typeface="ヒラギノ角ゴ Pro W3"/>
              </a:rPr>
              <a:t>any loss of data or income or any special, incidental, consequential, indirect or direct damages howsoever caused, that might arise from the use of this document or any contents of this document. </a:t>
            </a:r>
            <a:endParaRPr b="0" lang="en-US" sz="900" spc="-1" strike="noStrike">
              <a:solidFill>
                <a:srgbClr val="000000"/>
              </a:solidFill>
              <a:uFill>
                <a:solidFill>
                  <a:srgbClr val="ffffff"/>
                </a:solidFill>
              </a:uFill>
              <a:latin typeface="Arial"/>
            </a:endParaRPr>
          </a:p>
          <a:p>
            <a:pPr>
              <a:lnSpc>
                <a:spcPct val="100000"/>
              </a:lnSpc>
            </a:pPr>
            <a:endParaRPr b="0" lang="en-US" sz="900" spc="-1" strike="noStrike">
              <a:solidFill>
                <a:srgbClr val="000000"/>
              </a:solidFill>
              <a:uFill>
                <a:solidFill>
                  <a:srgbClr val="ffffff"/>
                </a:solidFill>
              </a:uFill>
              <a:latin typeface="Arial"/>
            </a:endParaRPr>
          </a:p>
          <a:p>
            <a:pPr>
              <a:lnSpc>
                <a:spcPct val="100000"/>
              </a:lnSpc>
            </a:pPr>
            <a:r>
              <a:rPr b="0" lang="en-US" sz="900" spc="-1" strike="noStrike">
                <a:solidFill>
                  <a:srgbClr val="001135"/>
                </a:solidFill>
                <a:uFill>
                  <a:solidFill>
                    <a:srgbClr val="ffffff"/>
                  </a:solidFill>
                </a:uFill>
                <a:latin typeface="Arial"/>
                <a:ea typeface="ヒラギノ角ゴ Pro W3"/>
              </a:rPr>
              <a:t>This document and the product(s) it describes</a:t>
            </a:r>
            <a:br/>
            <a:r>
              <a:rPr b="0" lang="en-US" sz="900" spc="-1" strike="noStrike">
                <a:solidFill>
                  <a:srgbClr val="001135"/>
                </a:solidFill>
                <a:uFill>
                  <a:solidFill>
                    <a:srgbClr val="ffffff"/>
                  </a:solidFill>
                </a:uFill>
                <a:latin typeface="Arial"/>
                <a:ea typeface="ヒラギノ角ゴ Pro W3"/>
              </a:rPr>
              <a:t>are protected by copyright according to the</a:t>
            </a:r>
            <a:br/>
            <a:r>
              <a:rPr b="0" lang="en-US" sz="900" spc="-1" strike="noStrike">
                <a:solidFill>
                  <a:srgbClr val="001135"/>
                </a:solidFill>
                <a:uFill>
                  <a:solidFill>
                    <a:srgbClr val="ffffff"/>
                  </a:solidFill>
                </a:uFill>
                <a:latin typeface="Arial"/>
                <a:ea typeface="ヒラギノ角ゴ Pro W3"/>
              </a:rPr>
              <a:t>applicable laws. </a:t>
            </a:r>
            <a:endParaRPr b="0" lang="en-US" sz="900" spc="-1" strike="noStrike">
              <a:solidFill>
                <a:srgbClr val="000000"/>
              </a:solidFill>
              <a:uFill>
                <a:solidFill>
                  <a:srgbClr val="ffffff"/>
                </a:solidFill>
              </a:uFill>
              <a:latin typeface="Arial"/>
            </a:endParaRPr>
          </a:p>
          <a:p>
            <a:pPr>
              <a:lnSpc>
                <a:spcPct val="100000"/>
              </a:lnSpc>
            </a:pPr>
            <a:endParaRPr b="0" lang="en-US" sz="900" spc="-1" strike="noStrike">
              <a:solidFill>
                <a:srgbClr val="000000"/>
              </a:solidFill>
              <a:uFill>
                <a:solidFill>
                  <a:srgbClr val="ffffff"/>
                </a:solidFill>
              </a:uFill>
              <a:latin typeface="Arial"/>
            </a:endParaRPr>
          </a:p>
          <a:p>
            <a:pPr>
              <a:lnSpc>
                <a:spcPct val="100000"/>
              </a:lnSpc>
            </a:pPr>
            <a:r>
              <a:rPr b="0" lang="en-US" sz="900" spc="-1" strike="noStrike">
                <a:solidFill>
                  <a:srgbClr val="001135"/>
                </a:solidFill>
                <a:uFill>
                  <a:solidFill>
                    <a:srgbClr val="ffffff"/>
                  </a:solidFill>
                </a:uFill>
                <a:latin typeface="Arial"/>
                <a:ea typeface="ヒラギノ角ゴ Pro W3"/>
              </a:rPr>
              <a:t>Nokia is a registered trademark of Nokia Corporation. Other product and company names mentioned herein may be trademarks or trade names of their respective owners.</a:t>
            </a:r>
            <a:endParaRPr b="0" lang="en-US" sz="900" spc="-1" strike="noStrike">
              <a:solidFill>
                <a:srgbClr val="000000"/>
              </a:solidFill>
              <a:uFill>
                <a:solidFill>
                  <a:srgbClr val="ffffff"/>
                </a:solidFill>
              </a:uFill>
              <a:latin typeface="Arial"/>
            </a:endParaRPr>
          </a:p>
          <a:p>
            <a:pPr>
              <a:lnSpc>
                <a:spcPct val="100000"/>
              </a:lnSpc>
              <a:spcAft>
                <a:spcPts val="601"/>
              </a:spcAft>
            </a:pPr>
            <a:endParaRPr b="0" lang="en-US" sz="900" spc="-1" strike="noStrike">
              <a:solidFill>
                <a:srgbClr val="000000"/>
              </a:solidFill>
              <a:uFill>
                <a:solidFill>
                  <a:srgbClr val="ffffff"/>
                </a:solidFill>
              </a:uFill>
              <a:latin typeface="Arial"/>
            </a:endParaRPr>
          </a:p>
        </p:txBody>
      </p:sp>
      <p:sp>
        <p:nvSpPr>
          <p:cNvPr id="198" name="Line 6"/>
          <p:cNvSpPr/>
          <p:nvPr/>
        </p:nvSpPr>
        <p:spPr>
          <a:xfrm>
            <a:off x="430200" y="1469880"/>
            <a:ext cx="8215560" cy="4680"/>
          </a:xfrm>
          <a:prstGeom prst="line">
            <a:avLst/>
          </a:prstGeom>
          <a:ln>
            <a:solidFill>
              <a:schemeClr val="tx1"/>
            </a:solidFill>
            <a:round/>
          </a:ln>
        </p:spPr>
        <p:style>
          <a:lnRef idx="1">
            <a:schemeClr val="accent1"/>
          </a:lnRef>
          <a:fillRef idx="0">
            <a:schemeClr val="accent1"/>
          </a:fillRef>
          <a:effectRef idx="0">
            <a:schemeClr val="accent1"/>
          </a:effectRef>
          <a:fontRef idx="minor"/>
        </p:style>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417600" y="1080000"/>
            <a:ext cx="8308440" cy="3560040"/>
          </a:xfrm>
          <a:prstGeom prst="rect">
            <a:avLst/>
          </a:prstGeom>
          <a:noFill/>
          <a:ln>
            <a:noFill/>
          </a:ln>
        </p:spPr>
        <p:txBody>
          <a:bodyPr lIns="0" rIns="0" tIns="0" bIns="0"/>
          <a:p>
            <a:endParaRPr b="0" lang="en-GB" sz="3200" spc="-1" strike="noStrike">
              <a:solidFill>
                <a:srgbClr val="001135"/>
              </a:solidFill>
              <a:uFill>
                <a:solidFill>
                  <a:srgbClr val="ffffff"/>
                </a:solidFill>
              </a:uFill>
              <a:latin typeface="Arial"/>
            </a:endParaRPr>
          </a:p>
        </p:txBody>
      </p:sp>
      <p:sp>
        <p:nvSpPr>
          <p:cNvPr id="200" name="TextShape 2"/>
          <p:cNvSpPr txBox="1"/>
          <p:nvPr/>
        </p:nvSpPr>
        <p:spPr>
          <a:xfrm>
            <a:off x="2692800" y="4816800"/>
            <a:ext cx="2580840" cy="122040"/>
          </a:xfrm>
          <a:prstGeom prst="rect">
            <a:avLst/>
          </a:prstGeom>
          <a:noFill/>
          <a:ln>
            <a:noFill/>
          </a:ln>
        </p:spPr>
        <p:txBody>
          <a:bodyPr lIns="0" rIns="0" tIns="0" bIns="0" anchor="b"/>
          <a:p>
            <a:pPr>
              <a:lnSpc>
                <a:spcPct val="100000"/>
              </a:lnSpc>
            </a:pPr>
            <a:r>
              <a:rPr b="0" lang="en-US" sz="800" spc="-1" strike="noStrike">
                <a:solidFill>
                  <a:srgbClr val="001135"/>
                </a:solidFill>
                <a:uFill>
                  <a:solidFill>
                    <a:srgbClr val="ffffff"/>
                  </a:solidFill>
                </a:uFill>
                <a:latin typeface="Arial"/>
                <a:ea typeface="ヒラギノ角ゴ Pro W3"/>
              </a:rPr>
              <a:t>&lt;Change information classification in footer&gt;</a:t>
            </a:r>
            <a:endParaRPr b="0" lang="en-US" sz="800" spc="-1" strike="noStrike">
              <a:solidFill>
                <a:srgbClr val="000000"/>
              </a:solidFill>
              <a:uFill>
                <a:solidFill>
                  <a:srgbClr val="ffffff"/>
                </a:solidFill>
              </a:uFill>
              <a:latin typeface="Times New Roman"/>
            </a:endParaRPr>
          </a:p>
        </p:txBody>
      </p:sp>
      <p:sp>
        <p:nvSpPr>
          <p:cNvPr id="201" name="TextShape 3"/>
          <p:cNvSpPr txBox="1"/>
          <p:nvPr/>
        </p:nvSpPr>
        <p:spPr>
          <a:xfrm>
            <a:off x="417600" y="279360"/>
            <a:ext cx="8308440" cy="309240"/>
          </a:xfrm>
          <a:prstGeom prst="rect">
            <a:avLst/>
          </a:prstGeom>
          <a:noFill/>
          <a:ln w="9360">
            <a:noFill/>
          </a:ln>
        </p:spPr>
        <p:txBody>
          <a:bodyPr lIns="0" rIns="0" tIns="0" bIns="0"/>
          <a:p>
            <a:endParaRPr b="0" lang="en-GB" sz="2000" spc="-1" strike="noStrike">
              <a:solidFill>
                <a:srgbClr val="124191"/>
              </a:solidFill>
              <a:uFill>
                <a:solidFill>
                  <a:srgbClr val="ffffff"/>
                </a:solidFill>
              </a:uFill>
              <a:latin typeface="Arial"/>
            </a:endParaRPr>
          </a:p>
        </p:txBody>
      </p:sp>
      <p:sp>
        <p:nvSpPr>
          <p:cNvPr id="202" name="TextShape 4"/>
          <p:cNvSpPr txBox="1"/>
          <p:nvPr/>
        </p:nvSpPr>
        <p:spPr>
          <a:xfrm>
            <a:off x="417600" y="590400"/>
            <a:ext cx="8308440" cy="309240"/>
          </a:xfrm>
          <a:prstGeom prst="rect">
            <a:avLst/>
          </a:prstGeom>
          <a:noFill/>
          <a:ln>
            <a:noFill/>
          </a:ln>
        </p:spPr>
        <p:txBody>
          <a:bodyPr lIns="0" rIns="0" tIns="0" bIns="0"/>
          <a:p>
            <a:endParaRPr b="0" lang="en-GB" sz="3200" spc="-1" strike="noStrike">
              <a:solidFill>
                <a:srgbClr val="001135"/>
              </a:solidFill>
              <a:uFill>
                <a:solidFill>
                  <a:srgbClr val="ffffff"/>
                </a:solidFill>
              </a:uFill>
              <a:latin typeface="Arial"/>
            </a:endParaRPr>
          </a:p>
        </p:txBody>
      </p:sp>
      <p:pic>
        <p:nvPicPr>
          <p:cNvPr id="203" name="Content Placeholder 3" descr=""/>
          <p:cNvPicPr/>
          <p:nvPr/>
        </p:nvPicPr>
        <p:blipFill>
          <a:blip r:embed="rId1"/>
          <a:stretch/>
        </p:blipFill>
        <p:spPr>
          <a:xfrm>
            <a:off x="957960" y="1232280"/>
            <a:ext cx="6050520" cy="654840"/>
          </a:xfrm>
          <a:prstGeom prst="rect">
            <a:avLst/>
          </a:prstGeom>
          <a:ln>
            <a:noFill/>
          </a:ln>
        </p:spPr>
      </p:pic>
      <p:pic>
        <p:nvPicPr>
          <p:cNvPr id="204" name="Content Placeholder 3" descr=""/>
          <p:cNvPicPr/>
          <p:nvPr/>
        </p:nvPicPr>
        <p:blipFill>
          <a:blip r:embed="rId2"/>
          <a:stretch/>
        </p:blipFill>
        <p:spPr>
          <a:xfrm>
            <a:off x="840960" y="2063880"/>
            <a:ext cx="6705720" cy="215640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417600" y="1080000"/>
            <a:ext cx="8308440" cy="3560040"/>
          </a:xfrm>
          <a:prstGeom prst="rect">
            <a:avLst/>
          </a:prstGeom>
          <a:noFill/>
          <a:ln>
            <a:noFill/>
          </a:ln>
        </p:spPr>
        <p:txBody>
          <a:bodyPr lIns="0" rIns="0" tIns="0" bIns="0"/>
          <a:p>
            <a:endParaRPr b="0" lang="en-GB" sz="3200" spc="-1" strike="noStrike">
              <a:solidFill>
                <a:srgbClr val="001135"/>
              </a:solidFill>
              <a:uFill>
                <a:solidFill>
                  <a:srgbClr val="ffffff"/>
                </a:solidFill>
              </a:uFill>
              <a:latin typeface="Arial"/>
            </a:endParaRPr>
          </a:p>
        </p:txBody>
      </p:sp>
      <p:sp>
        <p:nvSpPr>
          <p:cNvPr id="206" name="TextShape 2"/>
          <p:cNvSpPr txBox="1"/>
          <p:nvPr/>
        </p:nvSpPr>
        <p:spPr>
          <a:xfrm>
            <a:off x="2692800" y="4816800"/>
            <a:ext cx="2580840" cy="122040"/>
          </a:xfrm>
          <a:prstGeom prst="rect">
            <a:avLst/>
          </a:prstGeom>
          <a:noFill/>
          <a:ln>
            <a:noFill/>
          </a:ln>
        </p:spPr>
        <p:txBody>
          <a:bodyPr lIns="0" rIns="0" tIns="0" bIns="0" anchor="b"/>
          <a:p>
            <a:pPr>
              <a:lnSpc>
                <a:spcPct val="100000"/>
              </a:lnSpc>
            </a:pPr>
            <a:r>
              <a:rPr b="0" lang="en-US" sz="800" spc="-1" strike="noStrike">
                <a:solidFill>
                  <a:srgbClr val="001135"/>
                </a:solidFill>
                <a:uFill>
                  <a:solidFill>
                    <a:srgbClr val="ffffff"/>
                  </a:solidFill>
                </a:uFill>
                <a:latin typeface="Arial"/>
                <a:ea typeface="ヒラギノ角ゴ Pro W3"/>
              </a:rPr>
              <a:t>&lt;Change information classification in footer&gt;</a:t>
            </a:r>
            <a:endParaRPr b="0" lang="en-US" sz="800" spc="-1" strike="noStrike">
              <a:solidFill>
                <a:srgbClr val="000000"/>
              </a:solidFill>
              <a:uFill>
                <a:solidFill>
                  <a:srgbClr val="ffffff"/>
                </a:solidFill>
              </a:uFill>
              <a:latin typeface="Times New Roman"/>
            </a:endParaRPr>
          </a:p>
        </p:txBody>
      </p:sp>
      <p:sp>
        <p:nvSpPr>
          <p:cNvPr id="207" name="TextShape 3"/>
          <p:cNvSpPr txBox="1"/>
          <p:nvPr/>
        </p:nvSpPr>
        <p:spPr>
          <a:xfrm>
            <a:off x="417600" y="279360"/>
            <a:ext cx="8308440" cy="309240"/>
          </a:xfrm>
          <a:prstGeom prst="rect">
            <a:avLst/>
          </a:prstGeom>
          <a:noFill/>
          <a:ln w="9360">
            <a:noFill/>
          </a:ln>
        </p:spPr>
        <p:txBody>
          <a:bodyPr lIns="0" rIns="0" tIns="0" bIns="0"/>
          <a:p>
            <a:pPr>
              <a:lnSpc>
                <a:spcPct val="100000"/>
              </a:lnSpc>
            </a:pPr>
            <a:r>
              <a:rPr b="0" lang="en-GB" sz="2000" spc="-1" strike="noStrike">
                <a:solidFill>
                  <a:srgbClr val="124191"/>
                </a:solidFill>
                <a:uFill>
                  <a:solidFill>
                    <a:srgbClr val="ffffff"/>
                  </a:solidFill>
                </a:uFill>
                <a:latin typeface="Arial"/>
                <a:ea typeface="Nokia Pure Headline Ultra Light"/>
              </a:rPr>
              <a:t>1 root--</a:t>
            </a:r>
            <a:r>
              <a:rPr b="0" lang="en-GB" sz="2000" spc="-1" strike="noStrike">
                <a:solidFill>
                  <a:srgbClr val="124191"/>
                </a:solidFill>
                <a:uFill>
                  <a:solidFill>
                    <a:srgbClr val="ffffff"/>
                  </a:solidFill>
                </a:uFill>
                <a:latin typeface="Wingdings"/>
                <a:ea typeface="Nokia Pure Headline Ultra Light"/>
              </a:rPr>
              <a:t></a:t>
            </a:r>
            <a:r>
              <a:rPr b="0" lang="en-GB" sz="2000" spc="-1" strike="noStrike">
                <a:solidFill>
                  <a:srgbClr val="124191"/>
                </a:solidFill>
                <a:uFill>
                  <a:solidFill>
                    <a:srgbClr val="ffffff"/>
                  </a:solidFill>
                </a:uFill>
                <a:latin typeface="Arial"/>
                <a:ea typeface="Nokia Pure Headline Ultra Light"/>
              </a:rPr>
              <a:t> </a:t>
            </a:r>
            <a:r>
              <a:rPr b="0" lang="en-GB" sz="2000" spc="-1" strike="noStrike">
                <a:solidFill>
                  <a:srgbClr val="124191"/>
                </a:solidFill>
                <a:uFill>
                  <a:solidFill>
                    <a:srgbClr val="ffffff"/>
                  </a:solidFill>
                </a:uFill>
                <a:latin typeface="Arial"/>
                <a:ea typeface="Nokia Pure Headline Ultra Light"/>
              </a:rPr>
              <a:t>一个</a:t>
            </a:r>
            <a:r>
              <a:rPr b="0" lang="en-GB" sz="2000" spc="-1" strike="noStrike">
                <a:solidFill>
                  <a:srgbClr val="124191"/>
                </a:solidFill>
                <a:uFill>
                  <a:solidFill>
                    <a:srgbClr val="ffffff"/>
                  </a:solidFill>
                </a:uFill>
                <a:latin typeface="Arial"/>
                <a:ea typeface="Nokia Pure Headline Ultra Light"/>
              </a:rPr>
              <a:t>839</a:t>
            </a:r>
            <a:r>
              <a:rPr b="0" lang="en-GB" sz="2000" spc="-1" strike="noStrike">
                <a:solidFill>
                  <a:srgbClr val="124191"/>
                </a:solidFill>
                <a:uFill>
                  <a:solidFill>
                    <a:srgbClr val="ffffff"/>
                  </a:solidFill>
                </a:uFill>
                <a:latin typeface="Arial"/>
                <a:ea typeface="Nokia Pure Headline Ultra Light"/>
              </a:rPr>
              <a:t>位的序列，可以用来循环移位</a:t>
            </a:r>
            <a:endParaRPr b="0" lang="en-GB" sz="2000" spc="-1" strike="noStrike">
              <a:solidFill>
                <a:srgbClr val="124191"/>
              </a:solidFill>
              <a:uFill>
                <a:solidFill>
                  <a:srgbClr val="ffffff"/>
                </a:solidFill>
              </a:uFill>
              <a:latin typeface="Arial"/>
            </a:endParaRPr>
          </a:p>
        </p:txBody>
      </p:sp>
      <p:sp>
        <p:nvSpPr>
          <p:cNvPr id="208" name="TextShape 4"/>
          <p:cNvSpPr txBox="1"/>
          <p:nvPr/>
        </p:nvSpPr>
        <p:spPr>
          <a:xfrm>
            <a:off x="417600" y="590400"/>
            <a:ext cx="8308440" cy="309240"/>
          </a:xfrm>
          <a:prstGeom prst="rect">
            <a:avLst/>
          </a:prstGeom>
          <a:noFill/>
          <a:ln>
            <a:noFill/>
          </a:ln>
        </p:spPr>
        <p:txBody>
          <a:bodyPr lIns="0" rIns="0" tIns="0" bIns="0"/>
          <a:p>
            <a:pPr>
              <a:lnSpc>
                <a:spcPct val="100000"/>
              </a:lnSpc>
            </a:pPr>
            <a:r>
              <a:rPr b="0" lang="en-GB" sz="2000" spc="-1" strike="noStrike">
                <a:solidFill>
                  <a:srgbClr val="4d5766"/>
                </a:solidFill>
                <a:uFill>
                  <a:solidFill>
                    <a:srgbClr val="ffffff"/>
                  </a:solidFill>
                </a:uFill>
                <a:latin typeface="Arial"/>
                <a:ea typeface="ヒラギノ角ゴ Pro W3"/>
              </a:rPr>
              <a:t>rootSequenceIndex</a:t>
            </a:r>
            <a:r>
              <a:rPr b="0" lang="en-GB" sz="2000" spc="-1" strike="noStrike">
                <a:solidFill>
                  <a:srgbClr val="4d5766"/>
                </a:solidFill>
                <a:uFill>
                  <a:solidFill>
                    <a:srgbClr val="ffffff"/>
                  </a:solidFill>
                </a:uFill>
                <a:latin typeface="Arial"/>
                <a:ea typeface="ヒラギノ角ゴ Pro W3"/>
              </a:rPr>
              <a:t>字段配置</a:t>
            </a:r>
            <a:r>
              <a:rPr b="0" lang="en-GB" sz="2000" spc="-1" strike="noStrike">
                <a:solidFill>
                  <a:srgbClr val="4d5766"/>
                </a:solidFill>
                <a:uFill>
                  <a:solidFill>
                    <a:srgbClr val="ffffff"/>
                  </a:solidFill>
                </a:uFill>
                <a:latin typeface="Arial"/>
                <a:ea typeface="ヒラギノ角ゴ Pro W3"/>
              </a:rPr>
              <a:t>,</a:t>
            </a:r>
            <a:r>
              <a:rPr b="0" lang="en-GB" sz="2000" spc="-1" strike="noStrike">
                <a:solidFill>
                  <a:srgbClr val="4d5766"/>
                </a:solidFill>
                <a:uFill>
                  <a:solidFill>
                    <a:srgbClr val="ffffff"/>
                  </a:solidFill>
                </a:uFill>
                <a:latin typeface="Arial"/>
                <a:ea typeface="ヒラギノ角ゴ Pro W3"/>
              </a:rPr>
              <a:t>范围是</a:t>
            </a:r>
            <a:r>
              <a:rPr b="0" lang="en-GB" sz="2000" spc="-1" strike="noStrike">
                <a:solidFill>
                  <a:srgbClr val="4d5766"/>
                </a:solidFill>
                <a:uFill>
                  <a:solidFill>
                    <a:srgbClr val="ffffff"/>
                  </a:solidFill>
                </a:uFill>
                <a:latin typeface="Arial"/>
                <a:ea typeface="ヒラギノ角ゴ Pro W3"/>
              </a:rPr>
              <a:t>0-837,</a:t>
            </a:r>
            <a:r>
              <a:rPr b="0" lang="en-GB" sz="2000" spc="-1" strike="noStrike">
                <a:solidFill>
                  <a:srgbClr val="4d5766"/>
                </a:solidFill>
                <a:uFill>
                  <a:solidFill>
                    <a:srgbClr val="ffffff"/>
                  </a:solidFill>
                </a:uFill>
                <a:latin typeface="Arial"/>
                <a:ea typeface="ヒラギノ角ゴ Pro W3"/>
              </a:rPr>
              <a:t>它跟序列长度两回事</a:t>
            </a:r>
            <a:endParaRPr b="0" lang="en-GB" sz="2000" spc="-1" strike="noStrike">
              <a:solidFill>
                <a:srgbClr val="001135"/>
              </a:solidFill>
              <a:uFill>
                <a:solidFill>
                  <a:srgbClr val="ffffff"/>
                </a:solidFill>
              </a:uFill>
              <a:latin typeface="Arial"/>
            </a:endParaRPr>
          </a:p>
        </p:txBody>
      </p:sp>
      <p:pic>
        <p:nvPicPr>
          <p:cNvPr id="209" name="Picture 5" descr=""/>
          <p:cNvPicPr/>
          <p:nvPr/>
        </p:nvPicPr>
        <p:blipFill>
          <a:blip r:embed="rId1"/>
          <a:stretch/>
        </p:blipFill>
        <p:spPr>
          <a:xfrm>
            <a:off x="680760" y="1183680"/>
            <a:ext cx="7429320" cy="335268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417600" y="1080000"/>
            <a:ext cx="8308440" cy="3560040"/>
          </a:xfrm>
          <a:prstGeom prst="rect">
            <a:avLst/>
          </a:prstGeom>
          <a:noFill/>
          <a:ln>
            <a:noFill/>
          </a:ln>
        </p:spPr>
        <p:txBody>
          <a:bodyPr lIns="0" rIns="0" tIns="0" bIns="0"/>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客户发现某小区接入困难，检查</a:t>
            </a:r>
            <a:r>
              <a:rPr b="0" lang="en-GB" sz="1400" spc="-1" strike="noStrike">
                <a:solidFill>
                  <a:srgbClr val="001135"/>
                </a:solidFill>
                <a:uFill>
                  <a:solidFill>
                    <a:srgbClr val="ffffff"/>
                  </a:solidFill>
                </a:uFill>
                <a:latin typeface="Arial"/>
                <a:ea typeface="ヒラギノ角ゴ Pro W3"/>
              </a:rPr>
              <a:t>kpi </a:t>
            </a:r>
            <a:r>
              <a:rPr b="0" lang="en-GB" sz="1400" spc="-1" strike="noStrike">
                <a:solidFill>
                  <a:srgbClr val="001135"/>
                </a:solidFill>
                <a:uFill>
                  <a:solidFill>
                    <a:srgbClr val="ffffff"/>
                  </a:solidFill>
                </a:uFill>
                <a:latin typeface="Arial"/>
                <a:ea typeface="ヒラギノ角ゴ Pro W3"/>
              </a:rPr>
              <a:t>后发现该小区，</a:t>
            </a:r>
            <a:r>
              <a:rPr b="0" lang="en-GB" sz="1400" spc="-1" strike="noStrike">
                <a:solidFill>
                  <a:srgbClr val="001135"/>
                </a:solidFill>
                <a:uFill>
                  <a:solidFill>
                    <a:srgbClr val="ffffff"/>
                  </a:solidFill>
                </a:uFill>
                <a:latin typeface="Arial"/>
                <a:ea typeface="ヒラギノ角ゴ Pro W3"/>
              </a:rPr>
              <a:t>Preamble </a:t>
            </a:r>
            <a:r>
              <a:rPr b="0" lang="en-GB" sz="1400" spc="-1" strike="noStrike">
                <a:solidFill>
                  <a:srgbClr val="001135"/>
                </a:solidFill>
                <a:uFill>
                  <a:solidFill>
                    <a:srgbClr val="ffffff"/>
                  </a:solidFill>
                </a:uFill>
                <a:latin typeface="Arial"/>
                <a:ea typeface="ヒラギノ角ゴ Pro W3"/>
              </a:rPr>
              <a:t>数量》</a:t>
            </a:r>
            <a:r>
              <a:rPr b="0" lang="en-GB" sz="1400" spc="-1" strike="noStrike">
                <a:solidFill>
                  <a:srgbClr val="001135"/>
                </a:solidFill>
                <a:uFill>
                  <a:solidFill>
                    <a:srgbClr val="ffffff"/>
                  </a:solidFill>
                </a:uFill>
                <a:latin typeface="Arial"/>
                <a:ea typeface="ヒラギノ角ゴ Pro W3"/>
              </a:rPr>
              <a:t>rrc request </a:t>
            </a:r>
            <a:r>
              <a:rPr b="0" lang="en-GB" sz="1400" spc="-1" strike="noStrike">
                <a:solidFill>
                  <a:srgbClr val="001135"/>
                </a:solidFill>
                <a:uFill>
                  <a:solidFill>
                    <a:srgbClr val="ffffff"/>
                  </a:solidFill>
                </a:uFill>
                <a:latin typeface="Arial"/>
                <a:ea typeface="ヒラギノ角ゴ Pro W3"/>
              </a:rPr>
              <a:t>数量，然后客户开始关注该指标。</a:t>
            </a:r>
            <a:endParaRPr b="0" lang="en-GB" sz="1400" spc="-1" strike="noStrike">
              <a:solidFill>
                <a:srgbClr val="001135"/>
              </a:solidFill>
              <a:uFill>
                <a:solidFill>
                  <a:srgbClr val="ffffff"/>
                </a:solidFill>
              </a:uFill>
              <a:latin typeface="Arial"/>
            </a:endParaRPr>
          </a:p>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经过排查，</a:t>
            </a:r>
            <a:r>
              <a:rPr b="0" lang="en-GB" sz="1400" spc="-1" strike="noStrike">
                <a:solidFill>
                  <a:srgbClr val="001135"/>
                </a:solidFill>
                <a:uFill>
                  <a:solidFill>
                    <a:srgbClr val="ffffff"/>
                  </a:solidFill>
                </a:uFill>
                <a:latin typeface="Arial"/>
                <a:ea typeface="ヒラギノ角ゴ Pro W3"/>
              </a:rPr>
              <a:t>1400+</a:t>
            </a:r>
            <a:r>
              <a:rPr b="0" lang="en-GB" sz="1400" spc="-1" strike="noStrike">
                <a:solidFill>
                  <a:srgbClr val="001135"/>
                </a:solidFill>
                <a:uFill>
                  <a:solidFill>
                    <a:srgbClr val="ffffff"/>
                  </a:solidFill>
                </a:uFill>
                <a:latin typeface="Arial"/>
                <a:ea typeface="ヒラギノ角ゴ Pro W3"/>
              </a:rPr>
              <a:t>个站问题较严重，</a:t>
            </a:r>
            <a:r>
              <a:rPr b="0" lang="en-GB" sz="1400" spc="-1" strike="noStrike">
                <a:solidFill>
                  <a:srgbClr val="001135"/>
                </a:solidFill>
                <a:uFill>
                  <a:solidFill>
                    <a:srgbClr val="ffffff"/>
                  </a:solidFill>
                </a:uFill>
                <a:latin typeface="Arial"/>
                <a:ea typeface="ヒラギノ角ゴ Pro W3"/>
              </a:rPr>
              <a:t>200</a:t>
            </a:r>
            <a:r>
              <a:rPr b="0" lang="en-GB" sz="1400" spc="-1" strike="noStrike">
                <a:solidFill>
                  <a:srgbClr val="001135"/>
                </a:solidFill>
                <a:uFill>
                  <a:solidFill>
                    <a:srgbClr val="ffffff"/>
                  </a:solidFill>
                </a:uFill>
                <a:latin typeface="Arial"/>
                <a:ea typeface="ヒラギノ角ゴ Pro W3"/>
              </a:rPr>
              <a:t>个站问题十分严重，除了</a:t>
            </a:r>
            <a:r>
              <a:rPr b="0" lang="en-GB" sz="1400" spc="-1" strike="noStrike">
                <a:solidFill>
                  <a:srgbClr val="001135"/>
                </a:solidFill>
                <a:uFill>
                  <a:solidFill>
                    <a:srgbClr val="ffffff"/>
                  </a:solidFill>
                </a:uFill>
                <a:latin typeface="Arial"/>
                <a:ea typeface="ヒラギノ角ゴ Pro W3"/>
              </a:rPr>
              <a:t>20</a:t>
            </a:r>
            <a:r>
              <a:rPr b="0" lang="en-GB" sz="1400" spc="-1" strike="noStrike">
                <a:solidFill>
                  <a:srgbClr val="001135"/>
                </a:solidFill>
                <a:uFill>
                  <a:solidFill>
                    <a:srgbClr val="ffffff"/>
                  </a:solidFill>
                </a:uFill>
                <a:latin typeface="Arial"/>
                <a:ea typeface="ヒラギノ角ゴ Pro W3"/>
              </a:rPr>
              <a:t>个站外重启问题都能恢复</a:t>
            </a:r>
            <a:br/>
            <a:br/>
            <a:r>
              <a:rPr b="0" lang="en-GB" sz="1400" spc="-1" strike="noStrike">
                <a:solidFill>
                  <a:srgbClr val="001135"/>
                </a:solidFill>
                <a:uFill>
                  <a:solidFill>
                    <a:srgbClr val="ffffff"/>
                  </a:solidFill>
                </a:uFill>
                <a:latin typeface="Arial"/>
                <a:ea typeface="ヒラギノ角ゴ Pro W3"/>
              </a:rPr>
              <a:t>msg1/msg3 </a:t>
            </a:r>
            <a:r>
              <a:rPr b="0" lang="en-GB" sz="1400" spc="-1" strike="noStrike">
                <a:solidFill>
                  <a:srgbClr val="001135"/>
                </a:solidFill>
                <a:uFill>
                  <a:solidFill>
                    <a:srgbClr val="ffffff"/>
                  </a:solidFill>
                </a:uFill>
                <a:latin typeface="Arial"/>
                <a:ea typeface="ヒラギノ角ゴ Pro W3"/>
              </a:rPr>
              <a:t>指标</a:t>
            </a:r>
            <a:endParaRPr b="0" lang="en-GB" sz="1400" spc="-1" strike="noStrike">
              <a:solidFill>
                <a:srgbClr val="001135"/>
              </a:solidFill>
              <a:uFill>
                <a:solidFill>
                  <a:srgbClr val="ffffff"/>
                </a:solidFill>
              </a:uFill>
              <a:latin typeface="Arial"/>
            </a:endParaRPr>
          </a:p>
          <a:p>
            <a:pPr marL="285840" indent="-285480">
              <a:lnSpc>
                <a:spcPct val="100000"/>
              </a:lnSpc>
              <a:spcAft>
                <a:spcPts val="601"/>
              </a:spcAft>
              <a:buClr>
                <a:srgbClr val="001135"/>
              </a:buClr>
              <a:buFont typeface="Arial"/>
              <a:buChar char="•"/>
            </a:pPr>
            <a:r>
              <a:rPr b="0" lang="en-GB" sz="1400" spc="-1" strike="noStrike">
                <a:solidFill>
                  <a:srgbClr val="001135"/>
                </a:solidFill>
                <a:uFill>
                  <a:solidFill>
                    <a:srgbClr val="ffffff"/>
                  </a:solidFill>
                </a:uFill>
                <a:latin typeface="Arial"/>
                <a:ea typeface="ヒラギノ角ゴ Pro W3"/>
              </a:rPr>
              <a:t>正常   </a:t>
            </a:r>
            <a:r>
              <a:rPr b="0" lang="en-GB" sz="1400" spc="-1" strike="noStrike">
                <a:solidFill>
                  <a:srgbClr val="001135"/>
                </a:solidFill>
                <a:uFill>
                  <a:solidFill>
                    <a:srgbClr val="ffffff"/>
                  </a:solidFill>
                </a:uFill>
                <a:latin typeface="Arial"/>
                <a:ea typeface="ヒラギノ角ゴ Pro W3"/>
              </a:rPr>
              <a:t>&lt;1.2</a:t>
            </a:r>
            <a:endParaRPr b="0" lang="en-GB" sz="1400" spc="-1" strike="noStrike">
              <a:solidFill>
                <a:srgbClr val="001135"/>
              </a:solidFill>
              <a:uFill>
                <a:solidFill>
                  <a:srgbClr val="ffffff"/>
                </a:solidFill>
              </a:uFill>
              <a:latin typeface="Arial"/>
            </a:endParaRPr>
          </a:p>
          <a:p>
            <a:pPr marL="285840" indent="-285480">
              <a:lnSpc>
                <a:spcPct val="100000"/>
              </a:lnSpc>
              <a:spcAft>
                <a:spcPts val="601"/>
              </a:spcAft>
              <a:buClr>
                <a:srgbClr val="001135"/>
              </a:buClr>
              <a:buFont typeface="Arial"/>
              <a:buChar char="•"/>
            </a:pPr>
            <a:r>
              <a:rPr b="0" lang="en-GB" sz="1400" spc="-1" strike="noStrike">
                <a:solidFill>
                  <a:srgbClr val="001135"/>
                </a:solidFill>
                <a:uFill>
                  <a:solidFill>
                    <a:srgbClr val="ffffff"/>
                  </a:solidFill>
                </a:uFill>
                <a:latin typeface="Arial"/>
                <a:ea typeface="ヒラギノ角ゴ Pro W3"/>
              </a:rPr>
              <a:t>较严重   </a:t>
            </a:r>
            <a:r>
              <a:rPr b="0" lang="en-GB" sz="1400" spc="-1" strike="noStrike">
                <a:solidFill>
                  <a:srgbClr val="001135"/>
                </a:solidFill>
                <a:uFill>
                  <a:solidFill>
                    <a:srgbClr val="ffffff"/>
                  </a:solidFill>
                </a:uFill>
                <a:latin typeface="Arial"/>
                <a:ea typeface="ヒラギノ角ゴ Pro W3"/>
              </a:rPr>
              <a:t>&gt;5</a:t>
            </a:r>
            <a:endParaRPr b="0" lang="en-GB" sz="1400" spc="-1" strike="noStrike">
              <a:solidFill>
                <a:srgbClr val="001135"/>
              </a:solidFill>
              <a:uFill>
                <a:solidFill>
                  <a:srgbClr val="ffffff"/>
                </a:solidFill>
              </a:uFill>
              <a:latin typeface="Arial"/>
            </a:endParaRPr>
          </a:p>
          <a:p>
            <a:pPr marL="285840" indent="-285480">
              <a:lnSpc>
                <a:spcPct val="100000"/>
              </a:lnSpc>
              <a:spcAft>
                <a:spcPts val="601"/>
              </a:spcAft>
              <a:buClr>
                <a:srgbClr val="001135"/>
              </a:buClr>
              <a:buFont typeface="Arial"/>
              <a:buChar char="•"/>
            </a:pPr>
            <a:r>
              <a:rPr b="0" lang="en-GB" sz="1400" spc="-1" strike="noStrike">
                <a:solidFill>
                  <a:srgbClr val="001135"/>
                </a:solidFill>
                <a:uFill>
                  <a:solidFill>
                    <a:srgbClr val="ffffff"/>
                  </a:solidFill>
                </a:uFill>
                <a:latin typeface="Arial"/>
                <a:ea typeface="ヒラギノ角ゴ Pro W3"/>
              </a:rPr>
              <a:t>严重   </a:t>
            </a:r>
            <a:r>
              <a:rPr b="0" lang="en-GB" sz="1400" spc="-1" strike="noStrike">
                <a:solidFill>
                  <a:srgbClr val="001135"/>
                </a:solidFill>
                <a:uFill>
                  <a:solidFill>
                    <a:srgbClr val="ffffff"/>
                  </a:solidFill>
                </a:uFill>
                <a:latin typeface="Arial"/>
                <a:ea typeface="ヒラギノ角ゴ Pro W3"/>
              </a:rPr>
              <a:t>&gt;100</a:t>
            </a:r>
            <a:endParaRPr b="0" lang="en-GB" sz="1400" spc="-1" strike="noStrike">
              <a:solidFill>
                <a:srgbClr val="001135"/>
              </a:solidFill>
              <a:uFill>
                <a:solidFill>
                  <a:srgbClr val="ffffff"/>
                </a:solidFill>
              </a:uFill>
              <a:latin typeface="Arial"/>
            </a:endParaRPr>
          </a:p>
          <a:p>
            <a:pPr marL="285840" indent="-285480">
              <a:lnSpc>
                <a:spcPct val="100000"/>
              </a:lnSpc>
              <a:spcAft>
                <a:spcPts val="601"/>
              </a:spcAft>
              <a:buClr>
                <a:srgbClr val="001135"/>
              </a:buClr>
              <a:buFont typeface="Arial"/>
              <a:buChar char="•"/>
            </a:pPr>
            <a:r>
              <a:rPr b="0" lang="en-GB" sz="1400" spc="-1" strike="noStrike">
                <a:solidFill>
                  <a:srgbClr val="001135"/>
                </a:solidFill>
                <a:uFill>
                  <a:solidFill>
                    <a:srgbClr val="ffffff"/>
                  </a:solidFill>
                </a:uFill>
                <a:latin typeface="Arial"/>
                <a:ea typeface="ヒラギノ角ゴ Pro W3"/>
              </a:rPr>
              <a:t>十分严重 </a:t>
            </a:r>
            <a:r>
              <a:rPr b="0" lang="en-GB" sz="1400" spc="-1" strike="noStrike">
                <a:solidFill>
                  <a:srgbClr val="001135"/>
                </a:solidFill>
                <a:uFill>
                  <a:solidFill>
                    <a:srgbClr val="ffffff"/>
                  </a:solidFill>
                </a:uFill>
                <a:latin typeface="Arial"/>
                <a:ea typeface="ヒラギノ角ゴ Pro W3"/>
              </a:rPr>
              <a:t>&gt;1000</a:t>
            </a:r>
            <a:endParaRPr b="0" lang="en-GB" sz="1400" spc="-1" strike="noStrike">
              <a:solidFill>
                <a:srgbClr val="001135"/>
              </a:solidFill>
              <a:uFill>
                <a:solidFill>
                  <a:srgbClr val="ffffff"/>
                </a:solidFill>
              </a:uFill>
              <a:latin typeface="Arial"/>
            </a:endParaRPr>
          </a:p>
        </p:txBody>
      </p:sp>
      <p:sp>
        <p:nvSpPr>
          <p:cNvPr id="129" name="TextShape 2"/>
          <p:cNvSpPr txBox="1"/>
          <p:nvPr/>
        </p:nvSpPr>
        <p:spPr>
          <a:xfrm>
            <a:off x="2692800" y="4816800"/>
            <a:ext cx="2580840" cy="122040"/>
          </a:xfrm>
          <a:prstGeom prst="rect">
            <a:avLst/>
          </a:prstGeom>
          <a:noFill/>
          <a:ln>
            <a:noFill/>
          </a:ln>
        </p:spPr>
        <p:txBody>
          <a:bodyPr lIns="0" rIns="0" tIns="0" bIns="0" anchor="b"/>
          <a:p>
            <a:pPr>
              <a:lnSpc>
                <a:spcPct val="100000"/>
              </a:lnSpc>
            </a:pPr>
            <a:r>
              <a:rPr b="0" lang="en-US" sz="800" spc="-1" strike="noStrike">
                <a:solidFill>
                  <a:srgbClr val="001135"/>
                </a:solidFill>
                <a:uFill>
                  <a:solidFill>
                    <a:srgbClr val="ffffff"/>
                  </a:solidFill>
                </a:uFill>
                <a:latin typeface="Arial"/>
                <a:ea typeface="ヒラギノ角ゴ Pro W3"/>
              </a:rPr>
              <a:t>&lt;Change information classification in footer&gt;</a:t>
            </a:r>
            <a:endParaRPr b="0" lang="en-US" sz="800" spc="-1" strike="noStrike">
              <a:solidFill>
                <a:srgbClr val="000000"/>
              </a:solidFill>
              <a:uFill>
                <a:solidFill>
                  <a:srgbClr val="ffffff"/>
                </a:solidFill>
              </a:uFill>
              <a:latin typeface="Times New Roman"/>
            </a:endParaRPr>
          </a:p>
        </p:txBody>
      </p:sp>
      <p:sp>
        <p:nvSpPr>
          <p:cNvPr id="130" name="TextShape 3"/>
          <p:cNvSpPr txBox="1"/>
          <p:nvPr/>
        </p:nvSpPr>
        <p:spPr>
          <a:xfrm>
            <a:off x="417600" y="279360"/>
            <a:ext cx="8308440" cy="309240"/>
          </a:xfrm>
          <a:prstGeom prst="rect">
            <a:avLst/>
          </a:prstGeom>
          <a:noFill/>
          <a:ln w="9360">
            <a:noFill/>
          </a:ln>
        </p:spPr>
        <p:txBody>
          <a:bodyPr lIns="0" rIns="0" tIns="0" bIns="0"/>
          <a:p>
            <a:pPr>
              <a:lnSpc>
                <a:spcPct val="100000"/>
              </a:lnSpc>
            </a:pPr>
            <a:r>
              <a:rPr b="0" lang="en-GB" sz="2000" spc="-1" strike="noStrike">
                <a:solidFill>
                  <a:srgbClr val="124191"/>
                </a:solidFill>
                <a:uFill>
                  <a:solidFill>
                    <a:srgbClr val="ffffff"/>
                  </a:solidFill>
                </a:uFill>
                <a:latin typeface="Arial"/>
                <a:ea typeface="Nokia Pure Headline Ultra Light"/>
              </a:rPr>
              <a:t>问题描述</a:t>
            </a:r>
            <a:endParaRPr b="0" lang="en-GB" sz="2000" spc="-1" strike="noStrike">
              <a:solidFill>
                <a:srgbClr val="124191"/>
              </a:solidFill>
              <a:uFill>
                <a:solidFill>
                  <a:srgbClr val="ffffff"/>
                </a:solidFill>
              </a:uFill>
              <a:latin typeface="Arial"/>
            </a:endParaRPr>
          </a:p>
        </p:txBody>
      </p:sp>
      <p:sp>
        <p:nvSpPr>
          <p:cNvPr id="131" name="TextShape 4"/>
          <p:cNvSpPr txBox="1"/>
          <p:nvPr/>
        </p:nvSpPr>
        <p:spPr>
          <a:xfrm>
            <a:off x="417600" y="590400"/>
            <a:ext cx="8308440" cy="309240"/>
          </a:xfrm>
          <a:prstGeom prst="rect">
            <a:avLst/>
          </a:prstGeom>
          <a:noFill/>
          <a:ln>
            <a:noFill/>
          </a:ln>
        </p:spPr>
        <p:txBody>
          <a:bodyPr lIns="0" rIns="0" tIns="0" bIns="0"/>
          <a:p>
            <a:endParaRPr b="0" lang="en-GB" sz="3200" spc="-1" strike="noStrike">
              <a:solidFill>
                <a:srgbClr val="001135"/>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417600" y="1080000"/>
            <a:ext cx="8308440" cy="3560040"/>
          </a:xfrm>
          <a:prstGeom prst="rect">
            <a:avLst/>
          </a:prstGeom>
          <a:noFill/>
          <a:ln>
            <a:noFill/>
          </a:ln>
        </p:spPr>
        <p:txBody>
          <a:bodyPr lIns="0" rIns="0" tIns="0" bIns="0"/>
          <a:p>
            <a:endParaRPr b="0" lang="en-GB" sz="3200" spc="-1" strike="noStrike">
              <a:solidFill>
                <a:srgbClr val="001135"/>
              </a:solidFill>
              <a:uFill>
                <a:solidFill>
                  <a:srgbClr val="ffffff"/>
                </a:solidFill>
              </a:uFill>
              <a:latin typeface="Arial"/>
            </a:endParaRPr>
          </a:p>
        </p:txBody>
      </p:sp>
      <p:sp>
        <p:nvSpPr>
          <p:cNvPr id="211" name="TextShape 2"/>
          <p:cNvSpPr txBox="1"/>
          <p:nvPr/>
        </p:nvSpPr>
        <p:spPr>
          <a:xfrm>
            <a:off x="2692800" y="4816800"/>
            <a:ext cx="2580840" cy="122040"/>
          </a:xfrm>
          <a:prstGeom prst="rect">
            <a:avLst/>
          </a:prstGeom>
          <a:noFill/>
          <a:ln>
            <a:noFill/>
          </a:ln>
        </p:spPr>
        <p:txBody>
          <a:bodyPr lIns="0" rIns="0" tIns="0" bIns="0" anchor="b"/>
          <a:p>
            <a:pPr>
              <a:lnSpc>
                <a:spcPct val="100000"/>
              </a:lnSpc>
            </a:pPr>
            <a:r>
              <a:rPr b="0" lang="en-US" sz="800" spc="-1" strike="noStrike">
                <a:solidFill>
                  <a:srgbClr val="001135"/>
                </a:solidFill>
                <a:uFill>
                  <a:solidFill>
                    <a:srgbClr val="ffffff"/>
                  </a:solidFill>
                </a:uFill>
                <a:latin typeface="Arial"/>
                <a:ea typeface="ヒラギノ角ゴ Pro W3"/>
              </a:rPr>
              <a:t>&lt;Change information classification in footer&gt;</a:t>
            </a:r>
            <a:endParaRPr b="0" lang="en-US" sz="800" spc="-1" strike="noStrike">
              <a:solidFill>
                <a:srgbClr val="000000"/>
              </a:solidFill>
              <a:uFill>
                <a:solidFill>
                  <a:srgbClr val="ffffff"/>
                </a:solidFill>
              </a:uFill>
              <a:latin typeface="Times New Roman"/>
            </a:endParaRPr>
          </a:p>
        </p:txBody>
      </p:sp>
      <p:sp>
        <p:nvSpPr>
          <p:cNvPr id="212" name="TextShape 3"/>
          <p:cNvSpPr txBox="1"/>
          <p:nvPr/>
        </p:nvSpPr>
        <p:spPr>
          <a:xfrm>
            <a:off x="417600" y="279360"/>
            <a:ext cx="8308440" cy="309240"/>
          </a:xfrm>
          <a:prstGeom prst="rect">
            <a:avLst/>
          </a:prstGeom>
          <a:noFill/>
          <a:ln w="9360">
            <a:noFill/>
          </a:ln>
        </p:spPr>
        <p:txBody>
          <a:bodyPr lIns="0" rIns="0" tIns="0" bIns="0"/>
          <a:p>
            <a:pPr>
              <a:lnSpc>
                <a:spcPct val="100000"/>
              </a:lnSpc>
            </a:pPr>
            <a:r>
              <a:rPr b="0" lang="en-GB" sz="2000" spc="-1" strike="noStrike">
                <a:solidFill>
                  <a:srgbClr val="124191"/>
                </a:solidFill>
                <a:uFill>
                  <a:solidFill>
                    <a:srgbClr val="ffffff"/>
                  </a:solidFill>
                </a:uFill>
                <a:latin typeface="Arial"/>
                <a:ea typeface="Nokia Pure Headline Ultra Light"/>
              </a:rPr>
              <a:t>Ncs </a:t>
            </a:r>
            <a:r>
              <a:rPr b="0" lang="en-GB" sz="2000" spc="-1" strike="noStrike">
                <a:solidFill>
                  <a:srgbClr val="124191"/>
                </a:solidFill>
                <a:uFill>
                  <a:solidFill>
                    <a:srgbClr val="ffffff"/>
                  </a:solidFill>
                </a:uFill>
                <a:latin typeface="Arial"/>
                <a:ea typeface="Nokia Pure Headline Ultra Light"/>
              </a:rPr>
              <a:t>决定循环移位的步长</a:t>
            </a:r>
            <a:endParaRPr b="0" lang="en-GB" sz="2000" spc="-1" strike="noStrike">
              <a:solidFill>
                <a:srgbClr val="124191"/>
              </a:solidFill>
              <a:uFill>
                <a:solidFill>
                  <a:srgbClr val="ffffff"/>
                </a:solidFill>
              </a:uFill>
              <a:latin typeface="Arial"/>
            </a:endParaRPr>
          </a:p>
        </p:txBody>
      </p:sp>
      <p:sp>
        <p:nvSpPr>
          <p:cNvPr id="213" name="TextShape 4"/>
          <p:cNvSpPr txBox="1"/>
          <p:nvPr/>
        </p:nvSpPr>
        <p:spPr>
          <a:xfrm>
            <a:off x="417600" y="590400"/>
            <a:ext cx="8308440" cy="309240"/>
          </a:xfrm>
          <a:prstGeom prst="rect">
            <a:avLst/>
          </a:prstGeom>
          <a:noFill/>
          <a:ln>
            <a:noFill/>
          </a:ln>
        </p:spPr>
        <p:txBody>
          <a:bodyPr lIns="0" rIns="0" tIns="0" bIns="0"/>
          <a:p>
            <a:endParaRPr b="0" lang="en-GB" sz="3200" spc="-1" strike="noStrike">
              <a:solidFill>
                <a:srgbClr val="001135"/>
              </a:solidFill>
              <a:uFill>
                <a:solidFill>
                  <a:srgbClr val="ffffff"/>
                </a:solidFill>
              </a:uFill>
              <a:latin typeface="Arial"/>
            </a:endParaRPr>
          </a:p>
        </p:txBody>
      </p:sp>
      <p:pic>
        <p:nvPicPr>
          <p:cNvPr id="214" name="Content Placeholder 3" descr=""/>
          <p:cNvPicPr/>
          <p:nvPr/>
        </p:nvPicPr>
        <p:blipFill>
          <a:blip r:embed="rId1"/>
          <a:stretch/>
        </p:blipFill>
        <p:spPr>
          <a:xfrm>
            <a:off x="2340000" y="1226520"/>
            <a:ext cx="4463280" cy="3589920"/>
          </a:xfrm>
          <a:prstGeom prst="rect">
            <a:avLst/>
          </a:prstGeom>
          <a:ln>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417600" y="1080000"/>
            <a:ext cx="8308440" cy="3560040"/>
          </a:xfrm>
          <a:prstGeom prst="rect">
            <a:avLst/>
          </a:prstGeom>
          <a:noFill/>
          <a:ln>
            <a:noFill/>
          </a:ln>
        </p:spPr>
        <p:txBody>
          <a:bodyPr lIns="0" rIns="0" tIns="0" bIns="0"/>
          <a:p>
            <a:endParaRPr b="0" lang="en-GB" sz="3200" spc="-1" strike="noStrike">
              <a:solidFill>
                <a:srgbClr val="001135"/>
              </a:solidFill>
              <a:uFill>
                <a:solidFill>
                  <a:srgbClr val="ffffff"/>
                </a:solidFill>
              </a:uFill>
              <a:latin typeface="Arial"/>
            </a:endParaRPr>
          </a:p>
        </p:txBody>
      </p:sp>
      <p:sp>
        <p:nvSpPr>
          <p:cNvPr id="216" name="TextShape 2"/>
          <p:cNvSpPr txBox="1"/>
          <p:nvPr/>
        </p:nvSpPr>
        <p:spPr>
          <a:xfrm>
            <a:off x="2692800" y="4816800"/>
            <a:ext cx="2580840" cy="122040"/>
          </a:xfrm>
          <a:prstGeom prst="rect">
            <a:avLst/>
          </a:prstGeom>
          <a:noFill/>
          <a:ln>
            <a:noFill/>
          </a:ln>
        </p:spPr>
        <p:txBody>
          <a:bodyPr lIns="0" rIns="0" tIns="0" bIns="0" anchor="b"/>
          <a:p>
            <a:pPr>
              <a:lnSpc>
                <a:spcPct val="100000"/>
              </a:lnSpc>
            </a:pPr>
            <a:r>
              <a:rPr b="0" lang="en-US" sz="800" spc="-1" strike="noStrike">
                <a:solidFill>
                  <a:srgbClr val="001135"/>
                </a:solidFill>
                <a:uFill>
                  <a:solidFill>
                    <a:srgbClr val="ffffff"/>
                  </a:solidFill>
                </a:uFill>
                <a:latin typeface="Arial"/>
                <a:ea typeface="ヒラギノ角ゴ Pro W3"/>
              </a:rPr>
              <a:t>&lt;Change information classification in footer&gt;</a:t>
            </a:r>
            <a:endParaRPr b="0" lang="en-US" sz="800" spc="-1" strike="noStrike">
              <a:solidFill>
                <a:srgbClr val="000000"/>
              </a:solidFill>
              <a:uFill>
                <a:solidFill>
                  <a:srgbClr val="ffffff"/>
                </a:solidFill>
              </a:uFill>
              <a:latin typeface="Times New Roman"/>
            </a:endParaRPr>
          </a:p>
        </p:txBody>
      </p:sp>
      <p:sp>
        <p:nvSpPr>
          <p:cNvPr id="217" name="TextShape 3"/>
          <p:cNvSpPr txBox="1"/>
          <p:nvPr/>
        </p:nvSpPr>
        <p:spPr>
          <a:xfrm>
            <a:off x="417600" y="279360"/>
            <a:ext cx="8308440" cy="309240"/>
          </a:xfrm>
          <a:prstGeom prst="rect">
            <a:avLst/>
          </a:prstGeom>
          <a:noFill/>
          <a:ln w="9360">
            <a:noFill/>
          </a:ln>
        </p:spPr>
        <p:txBody>
          <a:bodyPr lIns="0" rIns="0" tIns="0" bIns="0"/>
          <a:p>
            <a:pPr>
              <a:lnSpc>
                <a:spcPct val="100000"/>
              </a:lnSpc>
            </a:pPr>
            <a:r>
              <a:rPr b="0" lang="en-GB" sz="2000" spc="-1" strike="noStrike">
                <a:solidFill>
                  <a:srgbClr val="124191"/>
                </a:solidFill>
                <a:uFill>
                  <a:solidFill>
                    <a:srgbClr val="ffffff"/>
                  </a:solidFill>
                </a:uFill>
                <a:latin typeface="Arial"/>
                <a:ea typeface="Nokia Pure Headline Ultra Light"/>
              </a:rPr>
              <a:t>循环移位步长</a:t>
            </a:r>
            <a:r>
              <a:rPr b="0" lang="en-GB" sz="2000" spc="-1" strike="noStrike">
                <a:solidFill>
                  <a:srgbClr val="124191"/>
                </a:solidFill>
                <a:uFill>
                  <a:solidFill>
                    <a:srgbClr val="ffffff"/>
                  </a:solidFill>
                </a:uFill>
                <a:latin typeface="Arial"/>
                <a:ea typeface="Nokia Pure Headline Ultra Light"/>
              </a:rPr>
              <a:t>---</a:t>
            </a:r>
            <a:r>
              <a:rPr b="0" lang="en-GB" sz="2000" spc="-1" strike="noStrike">
                <a:solidFill>
                  <a:srgbClr val="124191"/>
                </a:solidFill>
                <a:uFill>
                  <a:solidFill>
                    <a:srgbClr val="ffffff"/>
                  </a:solidFill>
                </a:uFill>
                <a:latin typeface="Arial"/>
                <a:ea typeface="Nokia Pure Headline Ultra Light"/>
              </a:rPr>
              <a:t>〉每个</a:t>
            </a:r>
            <a:r>
              <a:rPr b="0" lang="en-GB" sz="2000" spc="-1" strike="noStrike">
                <a:solidFill>
                  <a:srgbClr val="124191"/>
                </a:solidFill>
                <a:uFill>
                  <a:solidFill>
                    <a:srgbClr val="ffffff"/>
                  </a:solidFill>
                </a:uFill>
                <a:latin typeface="Arial"/>
                <a:ea typeface="Nokia Pure Headline Ultra Light"/>
              </a:rPr>
              <a:t>839</a:t>
            </a:r>
            <a:r>
              <a:rPr b="0" lang="en-GB" sz="2000" spc="-1" strike="noStrike">
                <a:solidFill>
                  <a:srgbClr val="124191"/>
                </a:solidFill>
                <a:uFill>
                  <a:solidFill>
                    <a:srgbClr val="ffffff"/>
                  </a:solidFill>
                </a:uFill>
                <a:latin typeface="Arial"/>
                <a:ea typeface="Nokia Pure Headline Ultra Light"/>
              </a:rPr>
              <a:t>位的序列</a:t>
            </a:r>
            <a:r>
              <a:rPr b="1" lang="en-GB" sz="2000" spc="-1" strike="noStrike">
                <a:solidFill>
                  <a:srgbClr val="124191"/>
                </a:solidFill>
                <a:uFill>
                  <a:solidFill>
                    <a:srgbClr val="ffffff"/>
                  </a:solidFill>
                </a:uFill>
                <a:latin typeface="Arial"/>
                <a:ea typeface="Nokia Pure Headline Ultra Light"/>
              </a:rPr>
              <a:t>可以支持多少个</a:t>
            </a:r>
            <a:r>
              <a:rPr b="1" lang="en-GB" sz="2000" spc="-1" strike="noStrike">
                <a:solidFill>
                  <a:srgbClr val="124191"/>
                </a:solidFill>
                <a:uFill>
                  <a:solidFill>
                    <a:srgbClr val="ffffff"/>
                  </a:solidFill>
                </a:uFill>
                <a:latin typeface="Arial"/>
                <a:ea typeface="Nokia Pure Headline Ultra Light"/>
              </a:rPr>
              <a:t>preamble-</a:t>
            </a:r>
            <a:r>
              <a:rPr b="1" lang="en-GB" sz="2000" spc="-1" strike="noStrike">
                <a:solidFill>
                  <a:srgbClr val="124191"/>
                </a:solidFill>
                <a:uFill>
                  <a:solidFill>
                    <a:srgbClr val="ffffff"/>
                  </a:solidFill>
                </a:uFill>
                <a:latin typeface="Wingdings"/>
                <a:ea typeface="Nokia Pure Headline Ultra Light"/>
              </a:rPr>
              <a:t></a:t>
            </a:r>
            <a:endParaRPr b="0" lang="en-GB" sz="2000" spc="-1" strike="noStrike">
              <a:solidFill>
                <a:srgbClr val="124191"/>
              </a:solidFill>
              <a:uFill>
                <a:solidFill>
                  <a:srgbClr val="ffffff"/>
                </a:solidFill>
              </a:uFill>
              <a:latin typeface="Arial"/>
            </a:endParaRPr>
          </a:p>
        </p:txBody>
      </p:sp>
      <p:sp>
        <p:nvSpPr>
          <p:cNvPr id="218" name="TextShape 4"/>
          <p:cNvSpPr txBox="1"/>
          <p:nvPr/>
        </p:nvSpPr>
        <p:spPr>
          <a:xfrm>
            <a:off x="417600" y="590400"/>
            <a:ext cx="8308440" cy="309240"/>
          </a:xfrm>
          <a:prstGeom prst="rect">
            <a:avLst/>
          </a:prstGeom>
          <a:noFill/>
          <a:ln>
            <a:noFill/>
          </a:ln>
        </p:spPr>
        <p:txBody>
          <a:bodyPr lIns="0" rIns="0" tIns="0" bIns="0"/>
          <a:p>
            <a:pPr>
              <a:lnSpc>
                <a:spcPct val="100000"/>
              </a:lnSpc>
            </a:pPr>
            <a:r>
              <a:rPr b="0" lang="en-GB" sz="2000" spc="-1" strike="noStrike">
                <a:solidFill>
                  <a:srgbClr val="4d5766"/>
                </a:solidFill>
                <a:uFill>
                  <a:solidFill>
                    <a:srgbClr val="ffffff"/>
                  </a:solidFill>
                </a:uFill>
                <a:latin typeface="Arial"/>
                <a:ea typeface="ヒラギノ角ゴ Pro W3"/>
              </a:rPr>
              <a:t>多少个连续</a:t>
            </a:r>
            <a:r>
              <a:rPr b="0" lang="en-GB" sz="2000" spc="-1" strike="noStrike">
                <a:solidFill>
                  <a:srgbClr val="4d5766"/>
                </a:solidFill>
                <a:uFill>
                  <a:solidFill>
                    <a:srgbClr val="ffffff"/>
                  </a:solidFill>
                </a:uFill>
                <a:latin typeface="Arial"/>
                <a:ea typeface="ヒラギノ角ゴ Pro W3"/>
              </a:rPr>
              <a:t>rootseqindex </a:t>
            </a:r>
            <a:r>
              <a:rPr b="0" lang="en-GB" sz="2000" spc="-1" strike="noStrike">
                <a:solidFill>
                  <a:srgbClr val="4d5766"/>
                </a:solidFill>
                <a:uFill>
                  <a:solidFill>
                    <a:srgbClr val="ffffff"/>
                  </a:solidFill>
                </a:uFill>
                <a:latin typeface="Arial"/>
                <a:ea typeface="ヒラギノ角ゴ Pro W3"/>
              </a:rPr>
              <a:t>才可以支持</a:t>
            </a:r>
            <a:r>
              <a:rPr b="0" lang="en-GB" sz="2000" spc="-1" strike="noStrike">
                <a:solidFill>
                  <a:srgbClr val="4d5766"/>
                </a:solidFill>
                <a:uFill>
                  <a:solidFill>
                    <a:srgbClr val="ffffff"/>
                  </a:solidFill>
                </a:uFill>
                <a:latin typeface="Arial"/>
                <a:ea typeface="ヒラギノ角ゴ Pro W3"/>
              </a:rPr>
              <a:t>64</a:t>
            </a:r>
            <a:r>
              <a:rPr b="0" lang="en-GB" sz="2000" spc="-1" strike="noStrike">
                <a:solidFill>
                  <a:srgbClr val="4d5766"/>
                </a:solidFill>
                <a:uFill>
                  <a:solidFill>
                    <a:srgbClr val="ffffff"/>
                  </a:solidFill>
                </a:uFill>
                <a:latin typeface="Arial"/>
                <a:ea typeface="ヒラギノ角ゴ Pro W3"/>
              </a:rPr>
              <a:t>个</a:t>
            </a:r>
            <a:r>
              <a:rPr b="0" lang="en-GB" sz="2000" spc="-1" strike="noStrike">
                <a:solidFill>
                  <a:srgbClr val="4d5766"/>
                </a:solidFill>
                <a:uFill>
                  <a:solidFill>
                    <a:srgbClr val="ffffff"/>
                  </a:solidFill>
                </a:uFill>
                <a:latin typeface="Arial"/>
                <a:ea typeface="ヒラギノ角ゴ Pro W3"/>
              </a:rPr>
              <a:t>preamble</a:t>
            </a:r>
            <a:r>
              <a:rPr b="0" lang="en-GB" sz="2000" spc="-1" strike="noStrike">
                <a:solidFill>
                  <a:srgbClr val="4d5766"/>
                </a:solidFill>
                <a:uFill>
                  <a:solidFill>
                    <a:srgbClr val="ffffff"/>
                  </a:solidFill>
                </a:uFill>
                <a:latin typeface="Wingdings"/>
                <a:ea typeface="ヒラギノ角ゴ Pro W3"/>
              </a:rPr>
              <a:t></a:t>
            </a:r>
            <a:r>
              <a:rPr b="0" lang="en-GB" sz="2000" spc="-1" strike="noStrike">
                <a:solidFill>
                  <a:srgbClr val="4d5766"/>
                </a:solidFill>
                <a:uFill>
                  <a:solidFill>
                    <a:srgbClr val="ffffff"/>
                  </a:solidFill>
                </a:uFill>
                <a:latin typeface="Arial"/>
                <a:ea typeface="ヒラギノ角ゴ Pro W3"/>
              </a:rPr>
              <a:t>即间隔</a:t>
            </a:r>
            <a:endParaRPr b="0" lang="en-GB" sz="2000" spc="-1" strike="noStrike">
              <a:solidFill>
                <a:srgbClr val="001135"/>
              </a:solidFill>
              <a:uFill>
                <a:solidFill>
                  <a:srgbClr val="ffffff"/>
                </a:solidFill>
              </a:uFill>
              <a:latin typeface="Arial"/>
            </a:endParaRPr>
          </a:p>
        </p:txBody>
      </p:sp>
      <p:pic>
        <p:nvPicPr>
          <p:cNvPr id="219" name="Content Placeholder 3" descr=""/>
          <p:cNvPicPr/>
          <p:nvPr/>
        </p:nvPicPr>
        <p:blipFill>
          <a:blip r:embed="rId1"/>
          <a:stretch/>
        </p:blipFill>
        <p:spPr>
          <a:xfrm>
            <a:off x="1964880" y="1076400"/>
            <a:ext cx="6103800" cy="2880360"/>
          </a:xfrm>
          <a:prstGeom prst="rect">
            <a:avLst/>
          </a:prstGeom>
          <a:ln>
            <a:noFill/>
          </a:ln>
        </p:spPr>
      </p:pic>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417600" y="1080000"/>
            <a:ext cx="8308440" cy="3560040"/>
          </a:xfrm>
          <a:prstGeom prst="rect">
            <a:avLst/>
          </a:prstGeom>
          <a:noFill/>
          <a:ln>
            <a:noFill/>
          </a:ln>
        </p:spPr>
        <p:txBody>
          <a:bodyPr lIns="0" rIns="0" tIns="0" bIns="0"/>
          <a:p>
            <a:endParaRPr b="0" lang="en-GB" sz="3200" spc="-1" strike="noStrike">
              <a:solidFill>
                <a:srgbClr val="001135"/>
              </a:solidFill>
              <a:uFill>
                <a:solidFill>
                  <a:srgbClr val="ffffff"/>
                </a:solidFill>
              </a:uFill>
              <a:latin typeface="Arial"/>
            </a:endParaRPr>
          </a:p>
        </p:txBody>
      </p:sp>
      <p:sp>
        <p:nvSpPr>
          <p:cNvPr id="221" name="TextShape 2"/>
          <p:cNvSpPr txBox="1"/>
          <p:nvPr/>
        </p:nvSpPr>
        <p:spPr>
          <a:xfrm>
            <a:off x="2692800" y="4816800"/>
            <a:ext cx="2580840" cy="122040"/>
          </a:xfrm>
          <a:prstGeom prst="rect">
            <a:avLst/>
          </a:prstGeom>
          <a:noFill/>
          <a:ln>
            <a:noFill/>
          </a:ln>
        </p:spPr>
        <p:txBody>
          <a:bodyPr lIns="0" rIns="0" tIns="0" bIns="0" anchor="b"/>
          <a:p>
            <a:pPr>
              <a:lnSpc>
                <a:spcPct val="100000"/>
              </a:lnSpc>
            </a:pPr>
            <a:r>
              <a:rPr b="0" lang="en-US" sz="800" spc="-1" strike="noStrike">
                <a:solidFill>
                  <a:srgbClr val="001135"/>
                </a:solidFill>
                <a:uFill>
                  <a:solidFill>
                    <a:srgbClr val="ffffff"/>
                  </a:solidFill>
                </a:uFill>
                <a:latin typeface="Arial"/>
                <a:ea typeface="ヒラギノ角ゴ Pro W3"/>
              </a:rPr>
              <a:t>&lt;Change information classification in footer&gt;</a:t>
            </a:r>
            <a:endParaRPr b="0" lang="en-US" sz="800" spc="-1" strike="noStrike">
              <a:solidFill>
                <a:srgbClr val="000000"/>
              </a:solidFill>
              <a:uFill>
                <a:solidFill>
                  <a:srgbClr val="ffffff"/>
                </a:solidFill>
              </a:uFill>
              <a:latin typeface="Times New Roman"/>
            </a:endParaRPr>
          </a:p>
        </p:txBody>
      </p:sp>
      <p:sp>
        <p:nvSpPr>
          <p:cNvPr id="222" name="TextShape 3"/>
          <p:cNvSpPr txBox="1"/>
          <p:nvPr/>
        </p:nvSpPr>
        <p:spPr>
          <a:xfrm>
            <a:off x="417600" y="279360"/>
            <a:ext cx="8308440" cy="309240"/>
          </a:xfrm>
          <a:prstGeom prst="rect">
            <a:avLst/>
          </a:prstGeom>
          <a:noFill/>
          <a:ln w="9360">
            <a:noFill/>
          </a:ln>
        </p:spPr>
        <p:txBody>
          <a:bodyPr lIns="0" rIns="0" tIns="0" bIns="0"/>
          <a:p>
            <a:endParaRPr b="0" lang="en-GB" sz="2000" spc="-1" strike="noStrike">
              <a:solidFill>
                <a:srgbClr val="124191"/>
              </a:solidFill>
              <a:uFill>
                <a:solidFill>
                  <a:srgbClr val="ffffff"/>
                </a:solidFill>
              </a:uFill>
              <a:latin typeface="Arial"/>
            </a:endParaRPr>
          </a:p>
        </p:txBody>
      </p:sp>
      <p:sp>
        <p:nvSpPr>
          <p:cNvPr id="223" name="TextShape 4"/>
          <p:cNvSpPr txBox="1"/>
          <p:nvPr/>
        </p:nvSpPr>
        <p:spPr>
          <a:xfrm>
            <a:off x="417600" y="590400"/>
            <a:ext cx="8308440" cy="309240"/>
          </a:xfrm>
          <a:prstGeom prst="rect">
            <a:avLst/>
          </a:prstGeom>
          <a:noFill/>
          <a:ln>
            <a:noFill/>
          </a:ln>
        </p:spPr>
        <p:txBody>
          <a:bodyPr lIns="0" rIns="0" tIns="0" bIns="0"/>
          <a:p>
            <a:endParaRPr b="0" lang="en-GB" sz="3200" spc="-1" strike="noStrike">
              <a:solidFill>
                <a:srgbClr val="001135"/>
              </a:solidFill>
              <a:uFill>
                <a:solidFill>
                  <a:srgbClr val="ffffff"/>
                </a:solidFill>
              </a:uFill>
              <a:latin typeface="Arial"/>
            </a:endParaRPr>
          </a:p>
        </p:txBody>
      </p:sp>
      <p:pic>
        <p:nvPicPr>
          <p:cNvPr id="224" name="Content Placeholder 3" descr=""/>
          <p:cNvPicPr/>
          <p:nvPr/>
        </p:nvPicPr>
        <p:blipFill>
          <a:blip r:embed="rId1"/>
          <a:stretch/>
        </p:blipFill>
        <p:spPr>
          <a:xfrm>
            <a:off x="1053720" y="1076400"/>
            <a:ext cx="6225840" cy="1577160"/>
          </a:xfrm>
          <a:prstGeom prst="rect">
            <a:avLst/>
          </a:prstGeom>
          <a:ln>
            <a:noFill/>
          </a:ln>
        </p:spPr>
      </p:pic>
      <p:pic>
        <p:nvPicPr>
          <p:cNvPr id="225" name="Content Placeholder 3" descr=""/>
          <p:cNvPicPr/>
          <p:nvPr/>
        </p:nvPicPr>
        <p:blipFill>
          <a:blip r:embed="rId2"/>
          <a:stretch/>
        </p:blipFill>
        <p:spPr>
          <a:xfrm>
            <a:off x="1647360" y="2562480"/>
            <a:ext cx="6355440" cy="3718440"/>
          </a:xfrm>
          <a:prstGeom prst="rect">
            <a:avLst/>
          </a:prstGeom>
          <a:ln>
            <a:noFill/>
          </a:ln>
        </p:spPr>
      </p:pic>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417600" y="1080000"/>
            <a:ext cx="8308440" cy="3560040"/>
          </a:xfrm>
          <a:prstGeom prst="rect">
            <a:avLst/>
          </a:prstGeom>
          <a:noFill/>
          <a:ln>
            <a:noFill/>
          </a:ln>
        </p:spPr>
        <p:txBody>
          <a:bodyPr lIns="0" rIns="0" tIns="0" bIns="0"/>
          <a:p>
            <a:endParaRPr b="0" lang="en-GB" sz="3200" spc="-1" strike="noStrike">
              <a:solidFill>
                <a:srgbClr val="001135"/>
              </a:solidFill>
              <a:uFill>
                <a:solidFill>
                  <a:srgbClr val="ffffff"/>
                </a:solidFill>
              </a:uFill>
              <a:latin typeface="Arial"/>
            </a:endParaRPr>
          </a:p>
        </p:txBody>
      </p:sp>
      <p:sp>
        <p:nvSpPr>
          <p:cNvPr id="227" name="TextShape 2"/>
          <p:cNvSpPr txBox="1"/>
          <p:nvPr/>
        </p:nvSpPr>
        <p:spPr>
          <a:xfrm>
            <a:off x="2692800" y="4816800"/>
            <a:ext cx="2580840" cy="122040"/>
          </a:xfrm>
          <a:prstGeom prst="rect">
            <a:avLst/>
          </a:prstGeom>
          <a:noFill/>
          <a:ln>
            <a:noFill/>
          </a:ln>
        </p:spPr>
        <p:txBody>
          <a:bodyPr lIns="0" rIns="0" tIns="0" bIns="0" anchor="b"/>
          <a:p>
            <a:pPr>
              <a:lnSpc>
                <a:spcPct val="100000"/>
              </a:lnSpc>
            </a:pPr>
            <a:r>
              <a:rPr b="0" lang="en-US" sz="800" spc="-1" strike="noStrike">
                <a:solidFill>
                  <a:srgbClr val="001135"/>
                </a:solidFill>
                <a:uFill>
                  <a:solidFill>
                    <a:srgbClr val="ffffff"/>
                  </a:solidFill>
                </a:uFill>
                <a:latin typeface="Arial"/>
                <a:ea typeface="ヒラギノ角ゴ Pro W3"/>
              </a:rPr>
              <a:t>&lt;Change information classification in footer&gt;</a:t>
            </a:r>
            <a:endParaRPr b="0" lang="en-US" sz="800" spc="-1" strike="noStrike">
              <a:solidFill>
                <a:srgbClr val="000000"/>
              </a:solidFill>
              <a:uFill>
                <a:solidFill>
                  <a:srgbClr val="ffffff"/>
                </a:solidFill>
              </a:uFill>
              <a:latin typeface="Times New Roman"/>
            </a:endParaRPr>
          </a:p>
        </p:txBody>
      </p:sp>
      <p:sp>
        <p:nvSpPr>
          <p:cNvPr id="228" name="TextShape 3"/>
          <p:cNvSpPr txBox="1"/>
          <p:nvPr/>
        </p:nvSpPr>
        <p:spPr>
          <a:xfrm>
            <a:off x="417600" y="279360"/>
            <a:ext cx="8308440" cy="309240"/>
          </a:xfrm>
          <a:prstGeom prst="rect">
            <a:avLst/>
          </a:prstGeom>
          <a:noFill/>
          <a:ln w="9360">
            <a:noFill/>
          </a:ln>
        </p:spPr>
        <p:txBody>
          <a:bodyPr lIns="0" rIns="0" tIns="0" bIns="0"/>
          <a:p>
            <a:pPr>
              <a:lnSpc>
                <a:spcPct val="100000"/>
              </a:lnSpc>
            </a:pPr>
            <a:r>
              <a:rPr b="0" lang="en-GB" sz="2000" spc="-1" strike="noStrike">
                <a:solidFill>
                  <a:srgbClr val="124191"/>
                </a:solidFill>
                <a:uFill>
                  <a:solidFill>
                    <a:srgbClr val="ffffff"/>
                  </a:solidFill>
                </a:uFill>
                <a:latin typeface="Arial"/>
                <a:ea typeface="Nokia Pure Headline Ultra Light"/>
              </a:rPr>
              <a:t>flowchart</a:t>
            </a:r>
            <a:endParaRPr b="0" lang="en-GB" sz="2000" spc="-1" strike="noStrike">
              <a:solidFill>
                <a:srgbClr val="124191"/>
              </a:solidFill>
              <a:uFill>
                <a:solidFill>
                  <a:srgbClr val="ffffff"/>
                </a:solidFill>
              </a:uFill>
              <a:latin typeface="Arial"/>
            </a:endParaRPr>
          </a:p>
        </p:txBody>
      </p:sp>
      <p:sp>
        <p:nvSpPr>
          <p:cNvPr id="229" name="TextShape 4"/>
          <p:cNvSpPr txBox="1"/>
          <p:nvPr/>
        </p:nvSpPr>
        <p:spPr>
          <a:xfrm>
            <a:off x="417600" y="590400"/>
            <a:ext cx="8308440" cy="309240"/>
          </a:xfrm>
          <a:prstGeom prst="rect">
            <a:avLst/>
          </a:prstGeom>
          <a:noFill/>
          <a:ln>
            <a:noFill/>
          </a:ln>
        </p:spPr>
        <p:txBody>
          <a:bodyPr lIns="0" rIns="0" tIns="0" bIns="0"/>
          <a:p>
            <a:endParaRPr b="0" lang="en-GB" sz="3200" spc="-1" strike="noStrike">
              <a:solidFill>
                <a:srgbClr val="001135"/>
              </a:solidFill>
              <a:uFill>
                <a:solidFill>
                  <a:srgbClr val="ffffff"/>
                </a:solidFill>
              </a:uFill>
              <a:latin typeface="Arial"/>
            </a:endParaRPr>
          </a:p>
        </p:txBody>
      </p:sp>
      <p:pic>
        <p:nvPicPr>
          <p:cNvPr id="230" name="Content Placeholder 3" descr=""/>
          <p:cNvPicPr/>
          <p:nvPr/>
        </p:nvPicPr>
        <p:blipFill>
          <a:blip r:embed="rId1"/>
          <a:stretch/>
        </p:blipFill>
        <p:spPr>
          <a:xfrm>
            <a:off x="2397960" y="1177200"/>
            <a:ext cx="5311080" cy="3551040"/>
          </a:xfrm>
          <a:prstGeom prst="rect">
            <a:avLst/>
          </a:prstGeom>
          <a:ln>
            <a:noFill/>
          </a:ln>
        </p:spPr>
      </p:pic>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417600" y="1080000"/>
            <a:ext cx="8308440" cy="3560040"/>
          </a:xfrm>
          <a:prstGeom prst="rect">
            <a:avLst/>
          </a:prstGeom>
          <a:noFill/>
          <a:ln>
            <a:noFill/>
          </a:ln>
        </p:spPr>
        <p:txBody>
          <a:bodyPr lIns="0" rIns="0" tIns="0" bIns="0"/>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&lt;p name="prachFreqOff"&gt;85&lt;/p&gt;</a:t>
            </a:r>
            <a:endParaRPr b="0" lang="en-GB" sz="1400" spc="-1" strike="noStrike">
              <a:solidFill>
                <a:srgbClr val="001135"/>
              </a:solidFill>
              <a:uFill>
                <a:solidFill>
                  <a:srgbClr val="ffffff"/>
                </a:solidFill>
              </a:uFill>
              <a:latin typeface="Arial"/>
            </a:endParaRPr>
          </a:p>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&lt;p name="prachCS"&gt;10&lt;/p&gt;</a:t>
            </a:r>
            <a:endParaRPr b="0" lang="en-GB" sz="1400" spc="-1" strike="noStrike">
              <a:solidFill>
                <a:srgbClr val="001135"/>
              </a:solidFill>
              <a:uFill>
                <a:solidFill>
                  <a:srgbClr val="ffffff"/>
                </a:solidFill>
              </a:uFill>
              <a:latin typeface="Arial"/>
            </a:endParaRPr>
          </a:p>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&lt;p name="prachConfIndex"&gt;3&lt;/p&gt;</a:t>
            </a:r>
            <a:endParaRPr b="0" lang="en-GB" sz="1400" spc="-1" strike="noStrike">
              <a:solidFill>
                <a:srgbClr val="001135"/>
              </a:solidFill>
              <a:uFill>
                <a:solidFill>
                  <a:srgbClr val="ffffff"/>
                </a:solidFill>
              </a:uFill>
              <a:latin typeface="Arial"/>
            </a:endParaRPr>
          </a:p>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&lt;p name="prachHsFlag"&gt;false&lt;/p</a:t>
            </a: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&lt;p name="rootSeqIndex"&gt;798&lt;/p&gt;</a:t>
            </a:r>
            <a:endParaRPr b="0" lang="en-GB" sz="1400" spc="-1" strike="noStrike">
              <a:solidFill>
                <a:srgbClr val="001135"/>
              </a:solidFill>
              <a:uFill>
                <a:solidFill>
                  <a:srgbClr val="ffffff"/>
                </a:solidFill>
              </a:uFill>
              <a:latin typeface="Arial"/>
            </a:endParaRPr>
          </a:p>
        </p:txBody>
      </p:sp>
      <p:sp>
        <p:nvSpPr>
          <p:cNvPr id="232" name="TextShape 2"/>
          <p:cNvSpPr txBox="1"/>
          <p:nvPr/>
        </p:nvSpPr>
        <p:spPr>
          <a:xfrm>
            <a:off x="2692800" y="4816800"/>
            <a:ext cx="2580840" cy="122040"/>
          </a:xfrm>
          <a:prstGeom prst="rect">
            <a:avLst/>
          </a:prstGeom>
          <a:noFill/>
          <a:ln>
            <a:noFill/>
          </a:ln>
        </p:spPr>
        <p:txBody>
          <a:bodyPr lIns="0" rIns="0" tIns="0" bIns="0" anchor="b"/>
          <a:p>
            <a:pPr>
              <a:lnSpc>
                <a:spcPct val="100000"/>
              </a:lnSpc>
            </a:pPr>
            <a:r>
              <a:rPr b="0" lang="en-US" sz="800" spc="-1" strike="noStrike">
                <a:solidFill>
                  <a:srgbClr val="001135"/>
                </a:solidFill>
                <a:uFill>
                  <a:solidFill>
                    <a:srgbClr val="ffffff"/>
                  </a:solidFill>
                </a:uFill>
                <a:latin typeface="Arial"/>
                <a:ea typeface="ヒラギノ角ゴ Pro W3"/>
              </a:rPr>
              <a:t>&lt;Change information classification in footer&gt;</a:t>
            </a:r>
            <a:endParaRPr b="0" lang="en-US" sz="800" spc="-1" strike="noStrike">
              <a:solidFill>
                <a:srgbClr val="000000"/>
              </a:solidFill>
              <a:uFill>
                <a:solidFill>
                  <a:srgbClr val="ffffff"/>
                </a:solidFill>
              </a:uFill>
              <a:latin typeface="Times New Roman"/>
            </a:endParaRPr>
          </a:p>
        </p:txBody>
      </p:sp>
      <p:sp>
        <p:nvSpPr>
          <p:cNvPr id="233" name="TextShape 3"/>
          <p:cNvSpPr txBox="1"/>
          <p:nvPr/>
        </p:nvSpPr>
        <p:spPr>
          <a:xfrm>
            <a:off x="417600" y="279360"/>
            <a:ext cx="8308440" cy="309240"/>
          </a:xfrm>
          <a:prstGeom prst="rect">
            <a:avLst/>
          </a:prstGeom>
          <a:noFill/>
          <a:ln w="9360">
            <a:noFill/>
          </a:ln>
        </p:spPr>
        <p:txBody>
          <a:bodyPr lIns="0" rIns="0" tIns="0" bIns="0"/>
          <a:p>
            <a:pPr>
              <a:lnSpc>
                <a:spcPct val="100000"/>
              </a:lnSpc>
            </a:pPr>
            <a:r>
              <a:rPr b="0" lang="en-GB" sz="2000" spc="-1" strike="noStrike">
                <a:solidFill>
                  <a:srgbClr val="124191"/>
                </a:solidFill>
                <a:uFill>
                  <a:solidFill>
                    <a:srgbClr val="ffffff"/>
                  </a:solidFill>
                </a:uFill>
                <a:latin typeface="Arial"/>
                <a:ea typeface="Nokia Pure Headline Ultra Light"/>
              </a:rPr>
              <a:t>Original Nokia scf in 1 site</a:t>
            </a:r>
            <a:endParaRPr b="0" lang="en-GB" sz="2000" spc="-1" strike="noStrike">
              <a:solidFill>
                <a:srgbClr val="124191"/>
              </a:solidFill>
              <a:uFill>
                <a:solidFill>
                  <a:srgbClr val="ffffff"/>
                </a:solidFill>
              </a:uFill>
              <a:latin typeface="Arial"/>
            </a:endParaRPr>
          </a:p>
        </p:txBody>
      </p:sp>
      <p:sp>
        <p:nvSpPr>
          <p:cNvPr id="234" name="TextShape 4"/>
          <p:cNvSpPr txBox="1"/>
          <p:nvPr/>
        </p:nvSpPr>
        <p:spPr>
          <a:xfrm>
            <a:off x="417600" y="590400"/>
            <a:ext cx="8308440" cy="309240"/>
          </a:xfrm>
          <a:prstGeom prst="rect">
            <a:avLst/>
          </a:prstGeom>
          <a:noFill/>
          <a:ln>
            <a:noFill/>
          </a:ln>
        </p:spPr>
        <p:txBody>
          <a:bodyPr lIns="0" rIns="0" tIns="0" bIns="0"/>
          <a:p>
            <a:endParaRPr b="0" lang="en-GB" sz="3200" spc="-1" strike="noStrike">
              <a:solidFill>
                <a:srgbClr val="001135"/>
              </a:solidFill>
              <a:uFill>
                <a:solidFill>
                  <a:srgbClr val="ffffff"/>
                </a:solidFill>
              </a:uFill>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417600" y="1080000"/>
            <a:ext cx="8308440" cy="3560040"/>
          </a:xfrm>
          <a:prstGeom prst="rect">
            <a:avLst/>
          </a:prstGeom>
          <a:noFill/>
          <a:ln>
            <a:noFill/>
          </a:ln>
        </p:spPr>
        <p:txBody>
          <a:bodyPr lIns="0" rIns="0" tIns="0" bIns="0"/>
          <a:p>
            <a:pPr>
              <a:lnSpc>
                <a:spcPct val="100000"/>
              </a:lnSpc>
              <a:spcAft>
                <a:spcPts val="601"/>
              </a:spcAft>
            </a:pPr>
            <a:endParaRPr b="0" lang="en-GB" sz="3200" spc="-1" strike="noStrike">
              <a:solidFill>
                <a:srgbClr val="001135"/>
              </a:solidFill>
              <a:uFill>
                <a:solidFill>
                  <a:srgbClr val="ffffff"/>
                </a:solidFill>
              </a:uFill>
              <a:latin typeface="Arial"/>
            </a:endParaRPr>
          </a:p>
          <a:p>
            <a:pPr>
              <a:lnSpc>
                <a:spcPct val="100000"/>
              </a:lnSpc>
              <a:spcAft>
                <a:spcPts val="601"/>
              </a:spcAft>
            </a:pPr>
            <a:endParaRPr b="0" lang="en-GB" sz="3200" spc="-1" strike="noStrike">
              <a:solidFill>
                <a:srgbClr val="001135"/>
              </a:solidFill>
              <a:uFill>
                <a:solidFill>
                  <a:srgbClr val="ffffff"/>
                </a:solidFill>
              </a:uFill>
              <a:latin typeface="Arial"/>
            </a:endParaRPr>
          </a:p>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eNodeB</a:t>
            </a:r>
            <a:r>
              <a:rPr b="0" lang="en-GB" sz="1400" spc="-1" strike="noStrike">
                <a:solidFill>
                  <a:srgbClr val="001135"/>
                </a:solidFill>
                <a:uFill>
                  <a:solidFill>
                    <a:srgbClr val="ffffff"/>
                  </a:solidFill>
                </a:uFill>
                <a:latin typeface="Arial"/>
                <a:ea typeface="ヒラギノ角ゴ Pro W3"/>
              </a:rPr>
              <a:t>通过测量</a:t>
            </a:r>
            <a:r>
              <a:rPr b="0" lang="en-GB" sz="1400" spc="-1" strike="noStrike">
                <a:solidFill>
                  <a:srgbClr val="001135"/>
                </a:solidFill>
                <a:uFill>
                  <a:solidFill>
                    <a:srgbClr val="ffffff"/>
                  </a:solidFill>
                </a:uFill>
                <a:latin typeface="Arial"/>
                <a:ea typeface="ヒラギノ角ゴ Pro W3"/>
              </a:rPr>
              <a:t>UE</a:t>
            </a:r>
            <a:r>
              <a:rPr b="0" lang="en-GB" sz="1400" spc="-1" strike="noStrike">
                <a:solidFill>
                  <a:srgbClr val="001135"/>
                </a:solidFill>
                <a:uFill>
                  <a:solidFill>
                    <a:srgbClr val="ffffff"/>
                  </a:solidFill>
                </a:uFill>
                <a:latin typeface="Arial"/>
                <a:ea typeface="ヒラギノ角ゴ Pro W3"/>
              </a:rPr>
              <a:t>的上行传输来确定每个</a:t>
            </a:r>
            <a:r>
              <a:rPr b="0" lang="en-GB" sz="1400" spc="-1" strike="noStrike">
                <a:solidFill>
                  <a:srgbClr val="001135"/>
                </a:solidFill>
                <a:uFill>
                  <a:solidFill>
                    <a:srgbClr val="ffffff"/>
                  </a:solidFill>
                </a:uFill>
                <a:latin typeface="Arial"/>
                <a:ea typeface="ヒラギノ角ゴ Pro W3"/>
              </a:rPr>
              <a:t>UE</a:t>
            </a:r>
            <a:r>
              <a:rPr b="0" lang="en-GB" sz="1400" spc="-1" strike="noStrike">
                <a:solidFill>
                  <a:srgbClr val="001135"/>
                </a:solidFill>
                <a:uFill>
                  <a:solidFill>
                    <a:srgbClr val="ffffff"/>
                  </a:solidFill>
                </a:uFill>
                <a:latin typeface="Arial"/>
                <a:ea typeface="ヒラギノ角ゴ Pro W3"/>
              </a:rPr>
              <a:t>的</a:t>
            </a:r>
            <a:r>
              <a:rPr b="0" lang="en-GB" sz="1400" spc="-1" strike="noStrike">
                <a:solidFill>
                  <a:srgbClr val="001135"/>
                </a:solidFill>
                <a:uFill>
                  <a:solidFill>
                    <a:srgbClr val="ffffff"/>
                  </a:solidFill>
                </a:uFill>
                <a:latin typeface="Arial"/>
                <a:ea typeface="ヒラギノ角ゴ Pro W3"/>
              </a:rPr>
              <a:t>timingadvance</a:t>
            </a:r>
            <a:r>
              <a:rPr b="0" lang="en-GB" sz="1400" spc="-1" strike="noStrike">
                <a:solidFill>
                  <a:srgbClr val="001135"/>
                </a:solidFill>
                <a:uFill>
                  <a:solidFill>
                    <a:srgbClr val="ffffff"/>
                  </a:solidFill>
                </a:uFill>
                <a:latin typeface="Arial"/>
                <a:ea typeface="ヒラギノ角ゴ Pro W3"/>
              </a:rPr>
              <a:t>值。因此，只要</a:t>
            </a:r>
            <a:r>
              <a:rPr b="0" lang="en-GB" sz="1400" spc="-1" strike="noStrike">
                <a:solidFill>
                  <a:srgbClr val="001135"/>
                </a:solidFill>
                <a:uFill>
                  <a:solidFill>
                    <a:srgbClr val="ffffff"/>
                  </a:solidFill>
                </a:uFill>
                <a:latin typeface="Arial"/>
                <a:ea typeface="ヒラギノ角ゴ Pro W3"/>
              </a:rPr>
              <a:t>UE</a:t>
            </a:r>
            <a:r>
              <a:rPr b="0" lang="en-GB" sz="1400" spc="-1" strike="noStrike">
                <a:solidFill>
                  <a:srgbClr val="001135"/>
                </a:solidFill>
                <a:uFill>
                  <a:solidFill>
                    <a:srgbClr val="ffffff"/>
                  </a:solidFill>
                </a:uFill>
                <a:latin typeface="Arial"/>
                <a:ea typeface="ヒラギノ角ゴ Pro W3"/>
              </a:rPr>
              <a:t>有上行传输， </a:t>
            </a:r>
            <a:r>
              <a:rPr b="0" lang="en-GB" sz="1400" spc="-1" strike="noStrike">
                <a:solidFill>
                  <a:srgbClr val="001135"/>
                </a:solidFill>
                <a:uFill>
                  <a:solidFill>
                    <a:srgbClr val="ffffff"/>
                  </a:solidFill>
                </a:uFill>
                <a:latin typeface="Arial"/>
                <a:ea typeface="ヒラギノ角ゴ Pro W3"/>
              </a:rPr>
              <a:t>eNodeB</a:t>
            </a:r>
            <a:r>
              <a:rPr b="0" lang="en-GB" sz="1400" spc="-1" strike="noStrike">
                <a:solidFill>
                  <a:srgbClr val="001135"/>
                </a:solidFill>
                <a:uFill>
                  <a:solidFill>
                    <a:srgbClr val="ffffff"/>
                  </a:solidFill>
                </a:uFill>
                <a:latin typeface="Arial"/>
                <a:ea typeface="ヒラギノ角ゴ Pro W3"/>
              </a:rPr>
              <a:t>就可以用来估计</a:t>
            </a:r>
            <a:r>
              <a:rPr b="0" lang="en-GB" sz="1400" spc="-1" strike="noStrike">
                <a:solidFill>
                  <a:srgbClr val="001135"/>
                </a:solidFill>
                <a:uFill>
                  <a:solidFill>
                    <a:srgbClr val="ffffff"/>
                  </a:solidFill>
                </a:uFill>
                <a:latin typeface="Arial"/>
                <a:ea typeface="ヒラギノ角ゴ Pro W3"/>
              </a:rPr>
              <a:t>timing advance</a:t>
            </a:r>
            <a:r>
              <a:rPr b="0" lang="en-GB" sz="1400" spc="-1" strike="noStrike">
                <a:solidFill>
                  <a:srgbClr val="001135"/>
                </a:solidFill>
                <a:uFill>
                  <a:solidFill>
                    <a:srgbClr val="ffffff"/>
                  </a:solidFill>
                </a:uFill>
                <a:latin typeface="Arial"/>
                <a:ea typeface="ヒラギノ角ゴ Pro W3"/>
              </a:rPr>
              <a:t>值。理论上，</a:t>
            </a:r>
            <a:r>
              <a:rPr b="0" lang="en-GB" sz="1400" spc="-1" strike="noStrike">
                <a:solidFill>
                  <a:srgbClr val="001135"/>
                </a:solidFill>
                <a:uFill>
                  <a:solidFill>
                    <a:srgbClr val="ffffff"/>
                  </a:solidFill>
                </a:uFill>
                <a:latin typeface="Arial"/>
                <a:ea typeface="ヒラギノ角ゴ Pro W3"/>
              </a:rPr>
              <a:t>UE</a:t>
            </a:r>
            <a:r>
              <a:rPr b="0" lang="en-GB" sz="1400" spc="-1" strike="noStrike">
                <a:solidFill>
                  <a:srgbClr val="001135"/>
                </a:solidFill>
                <a:uFill>
                  <a:solidFill>
                    <a:srgbClr val="ffffff"/>
                  </a:solidFill>
                </a:uFill>
                <a:latin typeface="Arial"/>
                <a:ea typeface="ヒラギノ角ゴ Pro W3"/>
              </a:rPr>
              <a:t>发送的任何信号（</a:t>
            </a:r>
            <a:r>
              <a:rPr b="0" lang="en-GB" sz="1400" spc="-1" strike="noStrike">
                <a:solidFill>
                  <a:srgbClr val="001135"/>
                </a:solidFill>
                <a:uFill>
                  <a:solidFill>
                    <a:srgbClr val="ffffff"/>
                  </a:solidFill>
                </a:uFill>
                <a:latin typeface="Arial"/>
                <a:ea typeface="ヒラギノ角ゴ Pro W3"/>
              </a:rPr>
              <a:t>SRS/DMRS/CQI/ACK/NACK/PUSCH</a:t>
            </a:r>
            <a:r>
              <a:rPr b="0" lang="en-GB" sz="1400" spc="-1" strike="noStrike">
                <a:solidFill>
                  <a:srgbClr val="001135"/>
                </a:solidFill>
                <a:uFill>
                  <a:solidFill>
                    <a:srgbClr val="ffffff"/>
                  </a:solidFill>
                </a:uFill>
                <a:latin typeface="Arial"/>
                <a:ea typeface="ヒラギノ角ゴ Pro W3"/>
              </a:rPr>
              <a:t>等）都可用于测量</a:t>
            </a:r>
            <a:r>
              <a:rPr b="0" lang="en-GB" sz="1400" spc="-1" strike="noStrike">
                <a:solidFill>
                  <a:srgbClr val="001135"/>
                </a:solidFill>
                <a:uFill>
                  <a:solidFill>
                    <a:srgbClr val="ffffff"/>
                  </a:solidFill>
                </a:uFill>
                <a:latin typeface="Arial"/>
                <a:ea typeface="ヒラギノ角ゴ Pro W3"/>
              </a:rPr>
              <a:t>timingadvance</a:t>
            </a:r>
            <a:r>
              <a:rPr b="0" lang="en-GB" sz="1400" spc="-1" strike="noStrike">
                <a:solidFill>
                  <a:srgbClr val="001135"/>
                </a:solidFill>
                <a:uFill>
                  <a:solidFill>
                    <a:srgbClr val="ffffff"/>
                  </a:solidFill>
                </a:uFill>
                <a:latin typeface="Arial"/>
                <a:ea typeface="ヒラギノ角ゴ Pro W3"/>
              </a:rPr>
              <a:t>。</a:t>
            </a:r>
            <a:br/>
            <a:r>
              <a:rPr b="0" lang="en-GB" sz="1400" spc="-1" strike="noStrike">
                <a:solidFill>
                  <a:srgbClr val="001135"/>
                </a:solidFill>
                <a:uFill>
                  <a:solidFill>
                    <a:srgbClr val="ffffff"/>
                  </a:solidFill>
                </a:uFill>
                <a:latin typeface="Arial"/>
                <a:ea typeface="ヒラギノ角ゴ Pro W3"/>
              </a:rPr>
              <a:t>        在随机接入过程中，</a:t>
            </a:r>
            <a:r>
              <a:rPr b="0" lang="en-GB" sz="1400" spc="-1" strike="noStrike">
                <a:solidFill>
                  <a:srgbClr val="001135"/>
                </a:solidFill>
                <a:uFill>
                  <a:solidFill>
                    <a:srgbClr val="ffffff"/>
                  </a:solidFill>
                </a:uFill>
                <a:latin typeface="Arial"/>
                <a:ea typeface="ヒラギノ角ゴ Pro W3"/>
              </a:rPr>
              <a:t>eNodeB</a:t>
            </a:r>
            <a:r>
              <a:rPr b="0" lang="en-GB" sz="1400" spc="-1" strike="noStrike">
                <a:solidFill>
                  <a:srgbClr val="001135"/>
                </a:solidFill>
                <a:uFill>
                  <a:solidFill>
                    <a:srgbClr val="ffffff"/>
                  </a:solidFill>
                </a:uFill>
                <a:latin typeface="Arial"/>
                <a:ea typeface="ヒラギノ角ゴ Pro W3"/>
              </a:rPr>
              <a:t>通过测量接收到的</a:t>
            </a:r>
            <a:r>
              <a:rPr b="0" lang="en-GB" sz="1400" spc="-1" strike="noStrike">
                <a:solidFill>
                  <a:srgbClr val="001135"/>
                </a:solidFill>
                <a:uFill>
                  <a:solidFill>
                    <a:srgbClr val="ffffff"/>
                  </a:solidFill>
                </a:uFill>
                <a:latin typeface="Arial"/>
                <a:ea typeface="ヒラギノ角ゴ Pro W3"/>
              </a:rPr>
              <a:t>preamble</a:t>
            </a:r>
            <a:r>
              <a:rPr b="0" lang="en-GB" sz="1400" spc="-1" strike="noStrike">
                <a:solidFill>
                  <a:srgbClr val="001135"/>
                </a:solidFill>
                <a:uFill>
                  <a:solidFill>
                    <a:srgbClr val="ffffff"/>
                  </a:solidFill>
                </a:uFill>
                <a:latin typeface="Arial"/>
                <a:ea typeface="ヒラギノ角ゴ Pro W3"/>
              </a:rPr>
              <a:t>，根据接收到的</a:t>
            </a:r>
            <a:r>
              <a:rPr b="0" lang="en-GB" sz="1400" spc="-1" strike="noStrike">
                <a:solidFill>
                  <a:srgbClr val="001135"/>
                </a:solidFill>
                <a:uFill>
                  <a:solidFill>
                    <a:srgbClr val="ffffff"/>
                  </a:solidFill>
                </a:uFill>
                <a:latin typeface="Arial"/>
                <a:ea typeface="ヒラギノ角ゴ Pro W3"/>
              </a:rPr>
              <a:t>ZC</a:t>
            </a:r>
            <a:r>
              <a:rPr b="0" lang="en-GB" sz="1400" spc="-1" strike="noStrike">
                <a:solidFill>
                  <a:srgbClr val="001135"/>
                </a:solidFill>
                <a:uFill>
                  <a:solidFill>
                    <a:srgbClr val="ffffff"/>
                  </a:solidFill>
                </a:uFill>
                <a:latin typeface="Arial"/>
                <a:ea typeface="ヒラギノ角ゴ Pro W3"/>
              </a:rPr>
              <a:t>序列，与本地序列进行比较，计算出接收到的</a:t>
            </a:r>
            <a:r>
              <a:rPr b="0" lang="en-GB" sz="1400" spc="-1" strike="noStrike">
                <a:solidFill>
                  <a:srgbClr val="001135"/>
                </a:solidFill>
                <a:uFill>
                  <a:solidFill>
                    <a:srgbClr val="ffffff"/>
                  </a:solidFill>
                </a:uFill>
                <a:latin typeface="Arial"/>
                <a:ea typeface="ヒラギノ角ゴ Pro W3"/>
              </a:rPr>
              <a:t>ZC</a:t>
            </a:r>
            <a:r>
              <a:rPr b="0" lang="en-GB" sz="1400" spc="-1" strike="noStrike">
                <a:solidFill>
                  <a:srgbClr val="001135"/>
                </a:solidFill>
                <a:uFill>
                  <a:solidFill>
                    <a:srgbClr val="ffffff"/>
                  </a:solidFill>
                </a:uFill>
                <a:latin typeface="Arial"/>
                <a:ea typeface="ヒラギノ角ゴ Pro W3"/>
              </a:rPr>
              <a:t>序列移了多少位，从而算出</a:t>
            </a:r>
            <a:r>
              <a:rPr b="0" lang="en-GB" sz="1400" spc="-1" strike="noStrike">
                <a:solidFill>
                  <a:srgbClr val="001135"/>
                </a:solidFill>
                <a:uFill>
                  <a:solidFill>
                    <a:srgbClr val="ffffff"/>
                  </a:solidFill>
                </a:uFill>
                <a:latin typeface="Arial"/>
                <a:ea typeface="ヒラギノ角ゴ Pro W3"/>
              </a:rPr>
              <a:t>TA</a:t>
            </a:r>
            <a:r>
              <a:rPr b="0" lang="en-GB" sz="1400" spc="-1" strike="noStrike">
                <a:solidFill>
                  <a:srgbClr val="001135"/>
                </a:solidFill>
                <a:uFill>
                  <a:solidFill>
                    <a:srgbClr val="ffffff"/>
                  </a:solidFill>
                </a:uFill>
                <a:latin typeface="Arial"/>
                <a:ea typeface="ヒラギノ角ゴ Pro W3"/>
              </a:rPr>
              <a:t>。来确定</a:t>
            </a:r>
            <a:r>
              <a:rPr b="0" lang="en-GB" sz="1400" spc="-1" strike="noStrike">
                <a:solidFill>
                  <a:srgbClr val="001135"/>
                </a:solidFill>
                <a:uFill>
                  <a:solidFill>
                    <a:srgbClr val="ffffff"/>
                  </a:solidFill>
                </a:uFill>
                <a:latin typeface="Arial"/>
                <a:ea typeface="ヒラギノ角ゴ Pro W3"/>
              </a:rPr>
              <a:t>timing advance</a:t>
            </a:r>
            <a:r>
              <a:rPr b="0" lang="en-GB" sz="1400" spc="-1" strike="noStrike">
                <a:solidFill>
                  <a:srgbClr val="001135"/>
                </a:solidFill>
                <a:uFill>
                  <a:solidFill>
                    <a:srgbClr val="ffffff"/>
                  </a:solidFill>
                </a:uFill>
                <a:latin typeface="Arial"/>
                <a:ea typeface="ヒラギノ角ゴ Pro W3"/>
              </a:rPr>
              <a:t>值</a:t>
            </a: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p:txBody>
      </p:sp>
      <p:sp>
        <p:nvSpPr>
          <p:cNvPr id="236" name="TextShape 2"/>
          <p:cNvSpPr txBox="1"/>
          <p:nvPr/>
        </p:nvSpPr>
        <p:spPr>
          <a:xfrm>
            <a:off x="2692800" y="4816800"/>
            <a:ext cx="2580840" cy="122040"/>
          </a:xfrm>
          <a:prstGeom prst="rect">
            <a:avLst/>
          </a:prstGeom>
          <a:noFill/>
          <a:ln>
            <a:noFill/>
          </a:ln>
        </p:spPr>
        <p:txBody>
          <a:bodyPr lIns="0" rIns="0" tIns="0" bIns="0" anchor="b"/>
          <a:p>
            <a:pPr>
              <a:lnSpc>
                <a:spcPct val="100000"/>
              </a:lnSpc>
            </a:pPr>
            <a:r>
              <a:rPr b="0" lang="en-US" sz="800" spc="-1" strike="noStrike">
                <a:solidFill>
                  <a:srgbClr val="001135"/>
                </a:solidFill>
                <a:uFill>
                  <a:solidFill>
                    <a:srgbClr val="ffffff"/>
                  </a:solidFill>
                </a:uFill>
                <a:latin typeface="Arial"/>
                <a:ea typeface="ヒラギノ角ゴ Pro W3"/>
              </a:rPr>
              <a:t>&lt;Change information classification in footer&gt;</a:t>
            </a:r>
            <a:endParaRPr b="0" lang="en-US" sz="800" spc="-1" strike="noStrike">
              <a:solidFill>
                <a:srgbClr val="000000"/>
              </a:solidFill>
              <a:uFill>
                <a:solidFill>
                  <a:srgbClr val="ffffff"/>
                </a:solidFill>
              </a:uFill>
              <a:latin typeface="Times New Roman"/>
            </a:endParaRPr>
          </a:p>
        </p:txBody>
      </p:sp>
      <p:sp>
        <p:nvSpPr>
          <p:cNvPr id="237" name="TextShape 3"/>
          <p:cNvSpPr txBox="1"/>
          <p:nvPr/>
        </p:nvSpPr>
        <p:spPr>
          <a:xfrm>
            <a:off x="417600" y="279360"/>
            <a:ext cx="8308440" cy="309240"/>
          </a:xfrm>
          <a:prstGeom prst="rect">
            <a:avLst/>
          </a:prstGeom>
          <a:noFill/>
          <a:ln w="9360">
            <a:noFill/>
          </a:ln>
        </p:spPr>
        <p:txBody>
          <a:bodyPr lIns="0" rIns="0" tIns="0" bIns="0"/>
          <a:p>
            <a:endParaRPr b="0" lang="en-GB" sz="2000" spc="-1" strike="noStrike">
              <a:solidFill>
                <a:srgbClr val="124191"/>
              </a:solidFill>
              <a:uFill>
                <a:solidFill>
                  <a:srgbClr val="ffffff"/>
                </a:solidFill>
              </a:uFill>
              <a:latin typeface="Arial"/>
            </a:endParaRPr>
          </a:p>
        </p:txBody>
      </p:sp>
      <p:sp>
        <p:nvSpPr>
          <p:cNvPr id="238" name="TextShape 4"/>
          <p:cNvSpPr txBox="1"/>
          <p:nvPr/>
        </p:nvSpPr>
        <p:spPr>
          <a:xfrm>
            <a:off x="417600" y="590400"/>
            <a:ext cx="8308440" cy="309240"/>
          </a:xfrm>
          <a:prstGeom prst="rect">
            <a:avLst/>
          </a:prstGeom>
          <a:noFill/>
          <a:ln>
            <a:noFill/>
          </a:ln>
        </p:spPr>
        <p:txBody>
          <a:bodyPr lIns="0" rIns="0" tIns="0" bIns="0"/>
          <a:p>
            <a:endParaRPr b="0" lang="en-GB" sz="3200" spc="-1" strike="noStrike">
              <a:solidFill>
                <a:srgbClr val="001135"/>
              </a:solidFill>
              <a:uFill>
                <a:solidFill>
                  <a:srgbClr val="ffffff"/>
                </a:solidFill>
              </a:uFill>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9" name="Picture 5" descr=""/>
          <p:cNvPicPr/>
          <p:nvPr/>
        </p:nvPicPr>
        <p:blipFill>
          <a:blip r:embed="rId1"/>
          <a:stretch/>
        </p:blipFill>
        <p:spPr>
          <a:xfrm>
            <a:off x="643680" y="918000"/>
            <a:ext cx="7856640" cy="3306960"/>
          </a:xfrm>
          <a:prstGeom prst="rect">
            <a:avLst/>
          </a:prstGeom>
          <a:ln>
            <a:noFill/>
          </a:ln>
        </p:spPr>
      </p:pic>
      <p:sp>
        <p:nvSpPr>
          <p:cNvPr id="240" name="TextShape 1"/>
          <p:cNvSpPr txBox="1"/>
          <p:nvPr/>
        </p:nvSpPr>
        <p:spPr>
          <a:xfrm>
            <a:off x="417600" y="1080000"/>
            <a:ext cx="8308440" cy="3560040"/>
          </a:xfrm>
          <a:prstGeom prst="rect">
            <a:avLst/>
          </a:prstGeom>
          <a:noFill/>
          <a:ln>
            <a:noFill/>
          </a:ln>
        </p:spPr>
        <p:txBody>
          <a:bodyPr lIns="0" rIns="0" tIns="0" bIns="0"/>
          <a:p>
            <a:endParaRPr b="0" lang="en-GB" sz="3200" spc="-1" strike="noStrike">
              <a:solidFill>
                <a:srgbClr val="001135"/>
              </a:solidFill>
              <a:uFill>
                <a:solidFill>
                  <a:srgbClr val="ffffff"/>
                </a:solidFill>
              </a:uFill>
              <a:latin typeface="Arial"/>
            </a:endParaRPr>
          </a:p>
        </p:txBody>
      </p:sp>
      <p:sp>
        <p:nvSpPr>
          <p:cNvPr id="241" name="TextShape 2"/>
          <p:cNvSpPr txBox="1"/>
          <p:nvPr/>
        </p:nvSpPr>
        <p:spPr>
          <a:xfrm>
            <a:off x="2692800" y="4816800"/>
            <a:ext cx="2580840" cy="122040"/>
          </a:xfrm>
          <a:prstGeom prst="rect">
            <a:avLst/>
          </a:prstGeom>
          <a:noFill/>
          <a:ln>
            <a:noFill/>
          </a:ln>
        </p:spPr>
        <p:txBody>
          <a:bodyPr lIns="0" rIns="0" tIns="0" bIns="0" anchor="b"/>
          <a:p>
            <a:pPr>
              <a:lnSpc>
                <a:spcPct val="100000"/>
              </a:lnSpc>
            </a:pPr>
            <a:r>
              <a:rPr b="0" lang="en-US" sz="800" spc="-1" strike="noStrike">
                <a:solidFill>
                  <a:srgbClr val="001135"/>
                </a:solidFill>
                <a:uFill>
                  <a:solidFill>
                    <a:srgbClr val="ffffff"/>
                  </a:solidFill>
                </a:uFill>
                <a:latin typeface="Arial"/>
                <a:ea typeface="ヒラギノ角ゴ Pro W3"/>
              </a:rPr>
              <a:t>&lt;Change information classification in footer&gt;</a:t>
            </a:r>
            <a:endParaRPr b="0" lang="en-US" sz="800" spc="-1" strike="noStrike">
              <a:solidFill>
                <a:srgbClr val="000000"/>
              </a:solidFill>
              <a:uFill>
                <a:solidFill>
                  <a:srgbClr val="ffffff"/>
                </a:solidFill>
              </a:uFill>
              <a:latin typeface="Times New Roman"/>
            </a:endParaRPr>
          </a:p>
        </p:txBody>
      </p:sp>
      <p:sp>
        <p:nvSpPr>
          <p:cNvPr id="242" name="TextShape 3"/>
          <p:cNvSpPr txBox="1"/>
          <p:nvPr/>
        </p:nvSpPr>
        <p:spPr>
          <a:xfrm>
            <a:off x="417600" y="279360"/>
            <a:ext cx="8308440" cy="309240"/>
          </a:xfrm>
          <a:prstGeom prst="rect">
            <a:avLst/>
          </a:prstGeom>
          <a:noFill/>
          <a:ln w="9360">
            <a:noFill/>
          </a:ln>
        </p:spPr>
        <p:txBody>
          <a:bodyPr lIns="0" rIns="0" tIns="0" bIns="0"/>
          <a:p>
            <a:pPr>
              <a:lnSpc>
                <a:spcPct val="100000"/>
              </a:lnSpc>
            </a:pPr>
            <a:r>
              <a:rPr b="0" lang="en-GB" sz="2000" spc="-1" strike="noStrike">
                <a:solidFill>
                  <a:srgbClr val="124191"/>
                </a:solidFill>
                <a:uFill>
                  <a:solidFill>
                    <a:srgbClr val="ffffff"/>
                  </a:solidFill>
                </a:uFill>
                <a:latin typeface="Arial"/>
                <a:ea typeface="Nokia Pure Headline Ultra Light"/>
              </a:rPr>
              <a:t>TA</a:t>
            </a:r>
            <a:endParaRPr b="0" lang="en-GB" sz="2000" spc="-1" strike="noStrike">
              <a:solidFill>
                <a:srgbClr val="124191"/>
              </a:solidFill>
              <a:uFill>
                <a:solidFill>
                  <a:srgbClr val="ffffff"/>
                </a:solidFill>
              </a:uFill>
              <a:latin typeface="Arial"/>
            </a:endParaRPr>
          </a:p>
        </p:txBody>
      </p:sp>
      <p:sp>
        <p:nvSpPr>
          <p:cNvPr id="243" name="TextShape 4"/>
          <p:cNvSpPr txBox="1"/>
          <p:nvPr/>
        </p:nvSpPr>
        <p:spPr>
          <a:xfrm>
            <a:off x="417600" y="590400"/>
            <a:ext cx="8308440" cy="309240"/>
          </a:xfrm>
          <a:prstGeom prst="rect">
            <a:avLst/>
          </a:prstGeom>
          <a:noFill/>
          <a:ln>
            <a:noFill/>
          </a:ln>
        </p:spPr>
        <p:txBody>
          <a:bodyPr lIns="0" rIns="0" tIns="0" bIns="0"/>
          <a:p>
            <a:endParaRPr b="0" lang="en-GB" sz="3200" spc="-1" strike="noStrike">
              <a:solidFill>
                <a:srgbClr val="001135"/>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417600" y="1080000"/>
            <a:ext cx="8308440" cy="3560040"/>
          </a:xfrm>
          <a:prstGeom prst="rect">
            <a:avLst/>
          </a:prstGeom>
          <a:noFill/>
          <a:ln>
            <a:noFill/>
          </a:ln>
        </p:spPr>
        <p:txBody>
          <a:bodyPr lIns="0" rIns="0" tIns="0" bIns="0"/>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发现</a:t>
            </a:r>
            <a:r>
              <a:rPr b="0" lang="en-GB" sz="1400" spc="-1" strike="noStrike">
                <a:solidFill>
                  <a:srgbClr val="001135"/>
                </a:solidFill>
                <a:uFill>
                  <a:solidFill>
                    <a:srgbClr val="ffffff"/>
                  </a:solidFill>
                </a:uFill>
                <a:latin typeface="Arial"/>
                <a:ea typeface="ヒラギノ角ゴ Pro W3"/>
              </a:rPr>
              <a:t>cell 178 </a:t>
            </a:r>
            <a:r>
              <a:rPr b="0" lang="en-GB" sz="1400" spc="-1" strike="noStrike">
                <a:solidFill>
                  <a:srgbClr val="001135"/>
                </a:solidFill>
                <a:uFill>
                  <a:solidFill>
                    <a:srgbClr val="ffffff"/>
                  </a:solidFill>
                </a:uFill>
                <a:latin typeface="Arial"/>
                <a:ea typeface="ヒラギノ角ゴ Pro W3"/>
              </a:rPr>
              <a:t>的</a:t>
            </a:r>
            <a:r>
              <a:rPr b="0" lang="en-GB" sz="1400" spc="-1" strike="noStrike">
                <a:solidFill>
                  <a:srgbClr val="001135"/>
                </a:solidFill>
                <a:uFill>
                  <a:solidFill>
                    <a:srgbClr val="ffffff"/>
                  </a:solidFill>
                </a:uFill>
                <a:latin typeface="Arial"/>
                <a:ea typeface="ヒラギノ角ゴ Pro W3"/>
              </a:rPr>
              <a:t>PRACH Offset</a:t>
            </a:r>
            <a:r>
              <a:rPr b="0" lang="en-GB" sz="1400" spc="-1" strike="noStrike">
                <a:solidFill>
                  <a:srgbClr val="001135"/>
                </a:solidFill>
                <a:uFill>
                  <a:solidFill>
                    <a:srgbClr val="ffffff"/>
                  </a:solidFill>
                </a:uFill>
                <a:latin typeface="Arial"/>
                <a:ea typeface="ヒラギノ角ゴ Pro W3"/>
              </a:rPr>
              <a:t>配置为</a:t>
            </a:r>
            <a:r>
              <a:rPr b="1" lang="en-GB" sz="1400" spc="-1" strike="noStrike">
                <a:solidFill>
                  <a:srgbClr val="001135"/>
                </a:solidFill>
                <a:uFill>
                  <a:solidFill>
                    <a:srgbClr val="ffffff"/>
                  </a:solidFill>
                </a:uFill>
                <a:latin typeface="Arial"/>
                <a:ea typeface="ヒラギノ角ゴ Pro W3"/>
              </a:rPr>
              <a:t>85</a:t>
            </a:r>
            <a:r>
              <a:rPr b="0" lang="en-GB" sz="1400" spc="-1" strike="noStrike">
                <a:solidFill>
                  <a:srgbClr val="001135"/>
                </a:solidFill>
                <a:uFill>
                  <a:solidFill>
                    <a:srgbClr val="ffffff"/>
                  </a:solidFill>
                </a:uFill>
                <a:latin typeface="Arial"/>
                <a:ea typeface="ヒラギノ角ゴ Pro W3"/>
              </a:rPr>
              <a:t>导致本小区</a:t>
            </a:r>
            <a:r>
              <a:rPr b="0" lang="en-GB" sz="1400" spc="-1" strike="noStrike">
                <a:solidFill>
                  <a:srgbClr val="001135"/>
                </a:solidFill>
                <a:uFill>
                  <a:solidFill>
                    <a:srgbClr val="ffffff"/>
                  </a:solidFill>
                </a:uFill>
                <a:latin typeface="Arial"/>
                <a:ea typeface="ヒラギノ角ゴ Pro W3"/>
              </a:rPr>
              <a:t>PUCCH</a:t>
            </a:r>
            <a:r>
              <a:rPr b="0" lang="en-GB" sz="1400" spc="-1" strike="noStrike">
                <a:solidFill>
                  <a:srgbClr val="001135"/>
                </a:solidFill>
                <a:uFill>
                  <a:solidFill>
                    <a:srgbClr val="ffffff"/>
                  </a:solidFill>
                </a:uFill>
                <a:latin typeface="Arial"/>
                <a:ea typeface="ヒラギノ角ゴ Pro W3"/>
              </a:rPr>
              <a:t>和</a:t>
            </a:r>
            <a:r>
              <a:rPr b="0" lang="en-GB" sz="1400" spc="-1" strike="noStrike">
                <a:solidFill>
                  <a:srgbClr val="001135"/>
                </a:solidFill>
                <a:uFill>
                  <a:solidFill>
                    <a:srgbClr val="ffffff"/>
                  </a:solidFill>
                </a:uFill>
                <a:latin typeface="Arial"/>
                <a:ea typeface="ヒラギノ角ゴ Pro W3"/>
              </a:rPr>
              <a:t>PRACH</a:t>
            </a:r>
            <a:r>
              <a:rPr b="0" lang="en-GB" sz="1400" spc="-1" strike="noStrike">
                <a:solidFill>
                  <a:srgbClr val="001135"/>
                </a:solidFill>
                <a:uFill>
                  <a:solidFill>
                    <a:srgbClr val="ffffff"/>
                  </a:solidFill>
                </a:uFill>
                <a:latin typeface="Arial"/>
                <a:ea typeface="ヒラギノ角ゴ Pro W3"/>
              </a:rPr>
              <a:t>重叠导致的。</a:t>
            </a:r>
            <a:endParaRPr b="0" lang="en-GB" sz="1400" spc="-1" strike="noStrike">
              <a:solidFill>
                <a:srgbClr val="001135"/>
              </a:solidFill>
              <a:uFill>
                <a:solidFill>
                  <a:srgbClr val="ffffff"/>
                </a:solidFill>
              </a:uFill>
              <a:latin typeface="Arial"/>
            </a:endParaRPr>
          </a:p>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nCqiRb=11</a:t>
            </a:r>
            <a:r>
              <a:rPr b="0" lang="en-GB" sz="1400" spc="-1" strike="noStrike">
                <a:solidFill>
                  <a:srgbClr val="001135"/>
                </a:solidFill>
                <a:uFill>
                  <a:solidFill>
                    <a:srgbClr val="ffffff"/>
                  </a:solidFill>
                </a:uFill>
                <a:latin typeface="Arial"/>
                <a:ea typeface="ヒラギノ角ゴ Pro W3"/>
              </a:rPr>
              <a:t>，</a:t>
            </a:r>
            <a:r>
              <a:rPr b="0" lang="en-GB" sz="1400" spc="-1" strike="noStrike">
                <a:solidFill>
                  <a:srgbClr val="001135"/>
                </a:solidFill>
                <a:uFill>
                  <a:solidFill>
                    <a:srgbClr val="ffffff"/>
                  </a:solidFill>
                </a:uFill>
                <a:latin typeface="Arial"/>
                <a:ea typeface="ヒラギノ角ゴ Pro W3"/>
              </a:rPr>
              <a:t>PUCCH PRB(</a:t>
            </a:r>
            <a:r>
              <a:rPr b="0" lang="en-GB" sz="1400" spc="-1" strike="noStrike">
                <a:solidFill>
                  <a:srgbClr val="001135"/>
                </a:solidFill>
                <a:uFill>
                  <a:solidFill>
                    <a:srgbClr val="ffffff"/>
                  </a:solidFill>
                </a:uFill>
                <a:latin typeface="Arial"/>
                <a:ea typeface="ヒラギノ角ゴ Pro W3"/>
              </a:rPr>
              <a:t>分散在上行</a:t>
            </a:r>
            <a:r>
              <a:rPr b="0" lang="en-GB" sz="1400" spc="-1" strike="noStrike">
                <a:solidFill>
                  <a:srgbClr val="001135"/>
                </a:solidFill>
                <a:uFill>
                  <a:solidFill>
                    <a:srgbClr val="ffffff"/>
                  </a:solidFill>
                </a:uFill>
                <a:latin typeface="Arial"/>
                <a:ea typeface="ヒラギノ角ゴ Pro W3"/>
              </a:rPr>
              <a:t>prb </a:t>
            </a:r>
            <a:r>
              <a:rPr b="0" lang="en-GB" sz="1400" spc="-1" strike="noStrike">
                <a:solidFill>
                  <a:srgbClr val="001135"/>
                </a:solidFill>
                <a:uFill>
                  <a:solidFill>
                    <a:srgbClr val="ffffff"/>
                  </a:solidFill>
                </a:uFill>
                <a:latin typeface="Arial"/>
                <a:ea typeface="ヒラギノ角ゴ Pro W3"/>
              </a:rPr>
              <a:t>的两侧</a:t>
            </a:r>
            <a:r>
              <a:rPr b="0" lang="en-GB" sz="1400" spc="-1" strike="noStrike">
                <a:solidFill>
                  <a:srgbClr val="001135"/>
                </a:solidFill>
                <a:uFill>
                  <a:solidFill>
                    <a:srgbClr val="ffffff"/>
                  </a:solidFill>
                </a:uFill>
                <a:latin typeface="Arial"/>
                <a:ea typeface="ヒラギノ角ゴ Pro W3"/>
              </a:rPr>
              <a:t>) =2</a:t>
            </a:r>
            <a:r>
              <a:rPr b="0" lang="en-GB" sz="1400" spc="-1" strike="noStrike">
                <a:solidFill>
                  <a:srgbClr val="001135"/>
                </a:solidFill>
                <a:uFill>
                  <a:solidFill>
                    <a:srgbClr val="ffffff"/>
                  </a:solidFill>
                </a:uFill>
                <a:latin typeface="Arial"/>
                <a:ea typeface="ヒラギノ角ゴ Pro W3"/>
              </a:rPr>
              <a:t>（</a:t>
            </a:r>
            <a:r>
              <a:rPr b="0" lang="en-GB" sz="1400" spc="-1" strike="noStrike">
                <a:solidFill>
                  <a:srgbClr val="001135"/>
                </a:solidFill>
                <a:uFill>
                  <a:solidFill>
                    <a:srgbClr val="ffffff"/>
                  </a:solidFill>
                </a:uFill>
                <a:latin typeface="Arial"/>
                <a:ea typeface="ヒラギノ角ゴ Pro W3"/>
              </a:rPr>
              <a:t>SR</a:t>
            </a:r>
            <a:r>
              <a:rPr b="0" lang="en-GB" sz="1400" spc="-1" strike="noStrike">
                <a:solidFill>
                  <a:srgbClr val="001135"/>
                </a:solidFill>
                <a:uFill>
                  <a:solidFill>
                    <a:srgbClr val="ffffff"/>
                  </a:solidFill>
                </a:uFill>
                <a:latin typeface="Arial"/>
                <a:ea typeface="ヒラギノ角ゴ Pro W3"/>
              </a:rPr>
              <a:t>）</a:t>
            </a:r>
            <a:r>
              <a:rPr b="0" lang="en-GB" sz="1400" spc="-1" strike="noStrike">
                <a:solidFill>
                  <a:srgbClr val="001135"/>
                </a:solidFill>
                <a:uFill>
                  <a:solidFill>
                    <a:srgbClr val="ffffff"/>
                  </a:solidFill>
                </a:uFill>
                <a:latin typeface="Arial"/>
                <a:ea typeface="ヒラギノ角ゴ Pro W3"/>
              </a:rPr>
              <a:t>+9(Ack Nak)+11(nCQI)=22 PRB, prachFreqOff=85</a:t>
            </a:r>
            <a:r>
              <a:rPr b="0" lang="en-GB" sz="1400" spc="-1" strike="noStrike">
                <a:solidFill>
                  <a:srgbClr val="001135"/>
                </a:solidFill>
                <a:uFill>
                  <a:solidFill>
                    <a:srgbClr val="ffffff"/>
                  </a:solidFill>
                </a:uFill>
                <a:latin typeface="Arial"/>
                <a:ea typeface="ヒラギノ角ゴ Pro W3"/>
              </a:rPr>
              <a:t>，占用</a:t>
            </a:r>
            <a:r>
              <a:rPr b="0" lang="en-GB" sz="1400" spc="-1" strike="noStrike">
                <a:solidFill>
                  <a:srgbClr val="001135"/>
                </a:solidFill>
                <a:uFill>
                  <a:solidFill>
                    <a:srgbClr val="ffffff"/>
                  </a:solidFill>
                </a:uFill>
                <a:latin typeface="Arial"/>
                <a:ea typeface="ヒラギノ角ゴ Pro W3"/>
              </a:rPr>
              <a:t>PRB 85~90</a:t>
            </a:r>
            <a:r>
              <a:rPr b="0" lang="en-GB" sz="1400" spc="-1" strike="noStrike">
                <a:solidFill>
                  <a:srgbClr val="001135"/>
                </a:solidFill>
                <a:uFill>
                  <a:solidFill>
                    <a:srgbClr val="ffffff"/>
                  </a:solidFill>
                </a:uFill>
                <a:latin typeface="Arial"/>
                <a:ea typeface="ヒラギノ角ゴ Pro W3"/>
              </a:rPr>
              <a:t>，这和</a:t>
            </a:r>
            <a:r>
              <a:rPr b="0" lang="en-GB" sz="1400" spc="-1" strike="noStrike">
                <a:solidFill>
                  <a:srgbClr val="001135"/>
                </a:solidFill>
                <a:uFill>
                  <a:solidFill>
                    <a:srgbClr val="ffffff"/>
                  </a:solidFill>
                </a:uFill>
                <a:latin typeface="Arial"/>
                <a:ea typeface="ヒラギノ角ゴ Pro W3"/>
              </a:rPr>
              <a:t>PUCCH </a:t>
            </a:r>
            <a:r>
              <a:rPr b="0" lang="en-GB" sz="1400" spc="-1" strike="noStrike">
                <a:solidFill>
                  <a:srgbClr val="001135"/>
                </a:solidFill>
                <a:uFill>
                  <a:solidFill>
                    <a:srgbClr val="ffffff"/>
                  </a:solidFill>
                </a:uFill>
                <a:latin typeface="Arial"/>
                <a:ea typeface="ヒラギノ角ゴ Pro W3"/>
              </a:rPr>
              <a:t>造成了重叠。请按照要求将</a:t>
            </a:r>
            <a:r>
              <a:rPr b="1" lang="en-GB" sz="1400" spc="-1" strike="noStrike">
                <a:solidFill>
                  <a:srgbClr val="001135"/>
                </a:solidFill>
                <a:uFill>
                  <a:solidFill>
                    <a:srgbClr val="ffffff"/>
                  </a:solidFill>
                </a:uFill>
                <a:latin typeface="Arial"/>
                <a:ea typeface="ヒラギノ角ゴ Pro W3"/>
              </a:rPr>
              <a:t>prachFreqOff</a:t>
            </a:r>
            <a:r>
              <a:rPr b="0" lang="en-GB" sz="1400" spc="-1" strike="noStrike">
                <a:solidFill>
                  <a:srgbClr val="001135"/>
                </a:solidFill>
                <a:uFill>
                  <a:solidFill>
                    <a:srgbClr val="ffffff"/>
                  </a:solidFill>
                </a:uFill>
                <a:latin typeface="Arial"/>
                <a:ea typeface="ヒラギノ角ゴ Pro W3"/>
              </a:rPr>
              <a:t>配置为</a:t>
            </a:r>
            <a:r>
              <a:rPr b="0" lang="en-GB" sz="1400" spc="-1" strike="noStrike">
                <a:solidFill>
                  <a:srgbClr val="001135"/>
                </a:solidFill>
                <a:uFill>
                  <a:solidFill>
                    <a:srgbClr val="ffffff"/>
                  </a:solidFill>
                </a:uFill>
                <a:latin typeface="Arial"/>
                <a:ea typeface="ヒラギノ角ゴ Pro W3"/>
              </a:rPr>
              <a:t>&lt;=83</a:t>
            </a:r>
            <a:r>
              <a:rPr b="0" lang="en-GB" sz="1400" spc="-1" strike="noStrike">
                <a:solidFill>
                  <a:srgbClr val="001135"/>
                </a:solidFill>
                <a:uFill>
                  <a:solidFill>
                    <a:srgbClr val="ffffff"/>
                  </a:solidFill>
                </a:uFill>
                <a:latin typeface="Arial"/>
                <a:ea typeface="ヒラギノ角ゴ Pro W3"/>
              </a:rPr>
              <a:t>。</a:t>
            </a:r>
            <a:endParaRPr b="0" lang="en-GB" sz="1400" spc="-1" strike="noStrike">
              <a:solidFill>
                <a:srgbClr val="001135"/>
              </a:solidFill>
              <a:uFill>
                <a:solidFill>
                  <a:srgbClr val="ffffff"/>
                </a:solidFill>
              </a:uFill>
              <a:latin typeface="Arial"/>
            </a:endParaRPr>
          </a:p>
          <a:p>
            <a:pPr>
              <a:lnSpc>
                <a:spcPct val="100000"/>
              </a:lnSpc>
              <a:spcAft>
                <a:spcPts val="601"/>
              </a:spcAft>
            </a:pPr>
            <a:r>
              <a:rPr b="1" lang="en-GB" sz="1400" spc="-1" strike="noStrike">
                <a:solidFill>
                  <a:srgbClr val="001135"/>
                </a:solidFill>
                <a:uFill>
                  <a:solidFill>
                    <a:srgbClr val="ffffff"/>
                  </a:solidFill>
                </a:uFill>
                <a:latin typeface="Arial"/>
                <a:ea typeface="ヒラギノ角ゴ Pro W3"/>
              </a:rPr>
              <a:t>Reserve resources for PRACH preambles</a:t>
            </a:r>
            <a:endParaRPr b="0" lang="en-GB" sz="1400" spc="-1" strike="noStrike">
              <a:solidFill>
                <a:srgbClr val="001135"/>
              </a:solidFill>
              <a:uFill>
                <a:solidFill>
                  <a:srgbClr val="ffffff"/>
                </a:solidFill>
              </a:uFill>
              <a:latin typeface="Arial"/>
            </a:endParaRPr>
          </a:p>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a:t>
            </a:r>
            <a:r>
              <a:rPr b="1" lang="en-GB" sz="1400" spc="-1" strike="noStrike">
                <a:solidFill>
                  <a:srgbClr val="001135"/>
                </a:solidFill>
                <a:uFill>
                  <a:solidFill>
                    <a:srgbClr val="ffffff"/>
                  </a:solidFill>
                </a:uFill>
                <a:latin typeface="Arial"/>
                <a:ea typeface="ヒラギノ角ゴ Pro W3"/>
              </a:rPr>
              <a:t>Frequency: 6 Resource Blocks x 180 KHz = 1,08 MHz</a:t>
            </a:r>
            <a:endParaRPr b="0" lang="en-GB" sz="1400" spc="-1" strike="noStrike">
              <a:solidFill>
                <a:srgbClr val="001135"/>
              </a:solidFill>
              <a:uFill>
                <a:solidFill>
                  <a:srgbClr val="ffffff"/>
                </a:solidFill>
              </a:uFill>
              <a:latin typeface="Arial"/>
            </a:endParaRPr>
          </a:p>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so that PRACH is located next to PUCCH.</a:t>
            </a:r>
            <a:endParaRPr b="0" lang="en-GB" sz="1400" spc="-1" strike="noStrike">
              <a:solidFill>
                <a:srgbClr val="001135"/>
              </a:solidFill>
              <a:uFill>
                <a:solidFill>
                  <a:srgbClr val="ffffff"/>
                </a:solidFill>
              </a:uFill>
              <a:latin typeface="Arial"/>
            </a:endParaRPr>
          </a:p>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1) roundup(MaxPucchResourceSize/2) if it is located at the lower edge, or</a:t>
            </a:r>
            <a:br/>
            <a:r>
              <a:rPr b="0" lang="en-GB" sz="1400" spc="-1" strike="noStrike">
                <a:solidFill>
                  <a:srgbClr val="001135"/>
                </a:solidFill>
                <a:uFill>
                  <a:solidFill>
                    <a:srgbClr val="ffffff"/>
                  </a:solidFill>
                </a:uFill>
                <a:latin typeface="Arial"/>
                <a:ea typeface="ヒラギノ角ゴ Pro W3"/>
              </a:rPr>
              <a:t>2) ulChBw-6-roundup(MaxPucchResourceSize/2 if it is located at the upper edge of the PUSCH area</a:t>
            </a: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需要现场</a:t>
            </a:r>
            <a:r>
              <a:rPr b="0" lang="en-GB" sz="1400" spc="-1" strike="noStrike">
                <a:solidFill>
                  <a:srgbClr val="001135"/>
                </a:solidFill>
                <a:uFill>
                  <a:solidFill>
                    <a:srgbClr val="ffffff"/>
                  </a:solidFill>
                </a:uFill>
                <a:latin typeface="Arial"/>
                <a:ea typeface="ヒラギノ角ゴ Pro W3"/>
              </a:rPr>
              <a:t>check</a:t>
            </a:r>
            <a:r>
              <a:rPr b="0" lang="en-GB" sz="1400" spc="-1" strike="noStrike">
                <a:solidFill>
                  <a:srgbClr val="001135"/>
                </a:solidFill>
                <a:uFill>
                  <a:solidFill>
                    <a:srgbClr val="ffffff"/>
                  </a:solidFill>
                </a:uFill>
                <a:latin typeface="Arial"/>
                <a:ea typeface="ヒラギノ角ゴ Pro W3"/>
              </a:rPr>
              <a:t>下这个站相邻小区的</a:t>
            </a:r>
            <a:r>
              <a:rPr b="1" lang="en-GB" sz="1400" spc="-1" strike="noStrike">
                <a:solidFill>
                  <a:srgbClr val="001135"/>
                </a:solidFill>
                <a:uFill>
                  <a:solidFill>
                    <a:srgbClr val="ffffff"/>
                  </a:solidFill>
                </a:uFill>
                <a:latin typeface="Arial"/>
                <a:ea typeface="ヒラギノ角ゴ Pro W3"/>
              </a:rPr>
              <a:t>rootseqindex</a:t>
            </a:r>
            <a:r>
              <a:rPr b="0" lang="en-GB" sz="1400" spc="-1" strike="noStrike">
                <a:solidFill>
                  <a:srgbClr val="001135"/>
                </a:solidFill>
                <a:uFill>
                  <a:solidFill>
                    <a:srgbClr val="ffffff"/>
                  </a:solidFill>
                </a:uFill>
                <a:latin typeface="Arial"/>
                <a:ea typeface="ヒラギノ角ゴ Pro W3"/>
              </a:rPr>
              <a:t>配置情况</a:t>
            </a:r>
            <a:r>
              <a:rPr b="0" lang="en-GB" sz="1400" spc="-1" strike="noStrike">
                <a:solidFill>
                  <a:srgbClr val="001135"/>
                </a:solidFill>
                <a:uFill>
                  <a:solidFill>
                    <a:srgbClr val="ffffff"/>
                  </a:solidFill>
                </a:uFill>
                <a:latin typeface="Arial"/>
                <a:ea typeface="ヒラギノ角ゴ Pro W3"/>
              </a:rPr>
              <a:t>, </a:t>
            </a:r>
            <a:r>
              <a:rPr b="0" lang="en-GB" sz="1400" spc="-1" strike="noStrike">
                <a:solidFill>
                  <a:srgbClr val="001135"/>
                </a:solidFill>
                <a:uFill>
                  <a:solidFill>
                    <a:srgbClr val="ffffff"/>
                  </a:solidFill>
                </a:uFill>
                <a:latin typeface="Arial"/>
                <a:ea typeface="ヒラギノ角ゴ Pro W3"/>
              </a:rPr>
              <a:t>是否按照每个</a:t>
            </a:r>
            <a:r>
              <a:rPr b="0" lang="en-GB" sz="1400" spc="-1" strike="noStrike">
                <a:solidFill>
                  <a:srgbClr val="001135"/>
                </a:solidFill>
                <a:uFill>
                  <a:solidFill>
                    <a:srgbClr val="ffffff"/>
                  </a:solidFill>
                </a:uFill>
                <a:latin typeface="Arial"/>
                <a:ea typeface="ヒラギノ角ゴ Pro W3"/>
              </a:rPr>
              <a:t>cell</a:t>
            </a:r>
            <a:r>
              <a:rPr b="0" lang="en-GB" sz="1400" spc="-1" strike="noStrike">
                <a:solidFill>
                  <a:srgbClr val="001135"/>
                </a:solidFill>
                <a:uFill>
                  <a:solidFill>
                    <a:srgbClr val="ffffff"/>
                  </a:solidFill>
                </a:uFill>
                <a:latin typeface="Arial"/>
                <a:ea typeface="ヒラギノ角ゴ Pro W3"/>
              </a:rPr>
              <a:t>大于等于</a:t>
            </a:r>
            <a:r>
              <a:rPr b="0" lang="en-GB" sz="1400" spc="-1" strike="noStrike">
                <a:solidFill>
                  <a:srgbClr val="001135"/>
                </a:solidFill>
                <a:uFill>
                  <a:solidFill>
                    <a:srgbClr val="ffffff"/>
                  </a:solidFill>
                </a:uFill>
                <a:latin typeface="Arial"/>
                <a:ea typeface="ヒラギノ角ゴ Pro W3"/>
              </a:rPr>
              <a:t>6</a:t>
            </a:r>
            <a:r>
              <a:rPr b="0" lang="en-GB" sz="1400" spc="-1" strike="noStrike">
                <a:solidFill>
                  <a:srgbClr val="001135"/>
                </a:solidFill>
                <a:uFill>
                  <a:solidFill>
                    <a:srgbClr val="ffffff"/>
                  </a:solidFill>
                </a:uFill>
                <a:latin typeface="Arial"/>
                <a:ea typeface="ヒラギノ角ゴ Pro W3"/>
              </a:rPr>
              <a:t>个</a:t>
            </a:r>
            <a:r>
              <a:rPr b="0" lang="en-GB" sz="1400" spc="-1" strike="noStrike">
                <a:solidFill>
                  <a:srgbClr val="001135"/>
                </a:solidFill>
                <a:uFill>
                  <a:solidFill>
                    <a:srgbClr val="ffffff"/>
                  </a:solidFill>
                </a:uFill>
                <a:latin typeface="Arial"/>
                <a:ea typeface="ヒラギノ角ゴ Pro W3"/>
              </a:rPr>
              <a:t>rootseqindex</a:t>
            </a:r>
            <a:r>
              <a:rPr b="0" lang="en-GB" sz="1400" spc="-1" strike="noStrike">
                <a:solidFill>
                  <a:srgbClr val="001135"/>
                </a:solidFill>
                <a:uFill>
                  <a:solidFill>
                    <a:srgbClr val="ffffff"/>
                  </a:solidFill>
                </a:uFill>
                <a:latin typeface="Arial"/>
                <a:ea typeface="ヒラギノ角ゴ Pro W3"/>
              </a:rPr>
              <a:t>的隔开</a:t>
            </a: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p:txBody>
      </p:sp>
      <p:sp>
        <p:nvSpPr>
          <p:cNvPr id="133" name="TextShape 2"/>
          <p:cNvSpPr txBox="1"/>
          <p:nvPr/>
        </p:nvSpPr>
        <p:spPr>
          <a:xfrm>
            <a:off x="2692800" y="4816800"/>
            <a:ext cx="2580840" cy="122040"/>
          </a:xfrm>
          <a:prstGeom prst="rect">
            <a:avLst/>
          </a:prstGeom>
          <a:noFill/>
          <a:ln>
            <a:noFill/>
          </a:ln>
        </p:spPr>
        <p:txBody>
          <a:bodyPr lIns="0" rIns="0" tIns="0" bIns="0" anchor="b"/>
          <a:p>
            <a:pPr>
              <a:lnSpc>
                <a:spcPct val="100000"/>
              </a:lnSpc>
            </a:pPr>
            <a:r>
              <a:rPr b="0" lang="en-US" sz="800" spc="-1" strike="noStrike">
                <a:solidFill>
                  <a:srgbClr val="001135"/>
                </a:solidFill>
                <a:uFill>
                  <a:solidFill>
                    <a:srgbClr val="ffffff"/>
                  </a:solidFill>
                </a:uFill>
                <a:latin typeface="Arial"/>
                <a:ea typeface="ヒラギノ角ゴ Pro W3"/>
              </a:rPr>
              <a:t>&lt;Change information classification in footer&gt;</a:t>
            </a:r>
            <a:endParaRPr b="0" lang="en-US" sz="800" spc="-1" strike="noStrike">
              <a:solidFill>
                <a:srgbClr val="000000"/>
              </a:solidFill>
              <a:uFill>
                <a:solidFill>
                  <a:srgbClr val="ffffff"/>
                </a:solidFill>
              </a:uFill>
              <a:latin typeface="Times New Roman"/>
            </a:endParaRPr>
          </a:p>
        </p:txBody>
      </p:sp>
      <p:sp>
        <p:nvSpPr>
          <p:cNvPr id="134" name="TextShape 3"/>
          <p:cNvSpPr txBox="1"/>
          <p:nvPr/>
        </p:nvSpPr>
        <p:spPr>
          <a:xfrm>
            <a:off x="417600" y="279360"/>
            <a:ext cx="8308440" cy="309240"/>
          </a:xfrm>
          <a:prstGeom prst="rect">
            <a:avLst/>
          </a:prstGeom>
          <a:noFill/>
          <a:ln w="9360">
            <a:noFill/>
          </a:ln>
        </p:spPr>
        <p:txBody>
          <a:bodyPr lIns="0" rIns="0" tIns="0" bIns="0"/>
          <a:p>
            <a:pPr>
              <a:lnSpc>
                <a:spcPct val="100000"/>
              </a:lnSpc>
            </a:pPr>
            <a:r>
              <a:rPr b="0" lang="en-GB" sz="2000" spc="-1" strike="noStrike">
                <a:solidFill>
                  <a:srgbClr val="124191"/>
                </a:solidFill>
                <a:uFill>
                  <a:solidFill>
                    <a:srgbClr val="ffffff"/>
                  </a:solidFill>
                </a:uFill>
                <a:latin typeface="Arial"/>
                <a:ea typeface="Nokia Pure Headline Ultra Light"/>
              </a:rPr>
              <a:t>Parameter optimization</a:t>
            </a:r>
            <a:endParaRPr b="0" lang="en-GB" sz="2000" spc="-1" strike="noStrike">
              <a:solidFill>
                <a:srgbClr val="124191"/>
              </a:solidFill>
              <a:uFill>
                <a:solidFill>
                  <a:srgbClr val="ffffff"/>
                </a:solidFill>
              </a:uFill>
              <a:latin typeface="Arial"/>
            </a:endParaRPr>
          </a:p>
        </p:txBody>
      </p:sp>
      <p:sp>
        <p:nvSpPr>
          <p:cNvPr id="135" name="TextShape 4"/>
          <p:cNvSpPr txBox="1"/>
          <p:nvPr/>
        </p:nvSpPr>
        <p:spPr>
          <a:xfrm>
            <a:off x="417600" y="590400"/>
            <a:ext cx="8308440" cy="309240"/>
          </a:xfrm>
          <a:prstGeom prst="rect">
            <a:avLst/>
          </a:prstGeom>
          <a:noFill/>
          <a:ln>
            <a:noFill/>
          </a:ln>
        </p:spPr>
        <p:txBody>
          <a:bodyPr lIns="0" rIns="0" tIns="0" bIns="0"/>
          <a:p>
            <a:endParaRPr b="0" lang="en-GB" sz="3200" spc="-1" strike="noStrike">
              <a:solidFill>
                <a:srgbClr val="001135"/>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417600" y="1080000"/>
            <a:ext cx="8308440" cy="3560040"/>
          </a:xfrm>
          <a:prstGeom prst="rect">
            <a:avLst/>
          </a:prstGeom>
          <a:noFill/>
          <a:ln>
            <a:noFill/>
          </a:ln>
        </p:spPr>
        <p:txBody>
          <a:bodyPr lIns="0" rIns="0" tIns="0" bIns="0"/>
          <a:p>
            <a:endParaRPr b="0" lang="en-GB" sz="3200" spc="-1" strike="noStrike">
              <a:solidFill>
                <a:srgbClr val="001135"/>
              </a:solidFill>
              <a:uFill>
                <a:solidFill>
                  <a:srgbClr val="ffffff"/>
                </a:solidFill>
              </a:uFill>
              <a:latin typeface="Arial"/>
            </a:endParaRPr>
          </a:p>
        </p:txBody>
      </p:sp>
      <p:sp>
        <p:nvSpPr>
          <p:cNvPr id="137" name="TextShape 2"/>
          <p:cNvSpPr txBox="1"/>
          <p:nvPr/>
        </p:nvSpPr>
        <p:spPr>
          <a:xfrm>
            <a:off x="2692800" y="4816800"/>
            <a:ext cx="2580840" cy="122040"/>
          </a:xfrm>
          <a:prstGeom prst="rect">
            <a:avLst/>
          </a:prstGeom>
          <a:noFill/>
          <a:ln>
            <a:noFill/>
          </a:ln>
        </p:spPr>
        <p:txBody>
          <a:bodyPr lIns="0" rIns="0" tIns="0" bIns="0" anchor="b"/>
          <a:p>
            <a:pPr>
              <a:lnSpc>
                <a:spcPct val="100000"/>
              </a:lnSpc>
            </a:pPr>
            <a:r>
              <a:rPr b="0" lang="en-US" sz="800" spc="-1" strike="noStrike">
                <a:solidFill>
                  <a:srgbClr val="001135"/>
                </a:solidFill>
                <a:uFill>
                  <a:solidFill>
                    <a:srgbClr val="ffffff"/>
                  </a:solidFill>
                </a:uFill>
                <a:latin typeface="Arial"/>
                <a:ea typeface="ヒラギノ角ゴ Pro W3"/>
              </a:rPr>
              <a:t>&lt;Change information classification in footer&gt;</a:t>
            </a:r>
            <a:endParaRPr b="0" lang="en-US" sz="800" spc="-1" strike="noStrike">
              <a:solidFill>
                <a:srgbClr val="000000"/>
              </a:solidFill>
              <a:uFill>
                <a:solidFill>
                  <a:srgbClr val="ffffff"/>
                </a:solidFill>
              </a:uFill>
              <a:latin typeface="Times New Roman"/>
            </a:endParaRPr>
          </a:p>
        </p:txBody>
      </p:sp>
      <p:sp>
        <p:nvSpPr>
          <p:cNvPr id="138" name="TextShape 3"/>
          <p:cNvSpPr txBox="1"/>
          <p:nvPr/>
        </p:nvSpPr>
        <p:spPr>
          <a:xfrm>
            <a:off x="417600" y="279360"/>
            <a:ext cx="8308440" cy="309240"/>
          </a:xfrm>
          <a:prstGeom prst="rect">
            <a:avLst/>
          </a:prstGeom>
          <a:noFill/>
          <a:ln w="9360">
            <a:noFill/>
          </a:ln>
        </p:spPr>
        <p:txBody>
          <a:bodyPr lIns="0" rIns="0" tIns="0" bIns="0"/>
          <a:p>
            <a:pPr>
              <a:lnSpc>
                <a:spcPct val="100000"/>
              </a:lnSpc>
            </a:pPr>
            <a:r>
              <a:rPr b="0" lang="en-GB" sz="2000" spc="-1" strike="noStrike">
                <a:solidFill>
                  <a:srgbClr val="124191"/>
                </a:solidFill>
                <a:uFill>
                  <a:solidFill>
                    <a:srgbClr val="ffffff"/>
                  </a:solidFill>
                </a:uFill>
                <a:latin typeface="Arial"/>
                <a:ea typeface="Nokia Pure Headline Ultra Light"/>
              </a:rPr>
              <a:t>OCT 14</a:t>
            </a:r>
            <a:r>
              <a:rPr b="0" lang="en-GB" sz="2000" spc="-1" strike="noStrike">
                <a:solidFill>
                  <a:srgbClr val="124191"/>
                </a:solidFill>
                <a:uFill>
                  <a:solidFill>
                    <a:srgbClr val="ffffff"/>
                  </a:solidFill>
                </a:uFill>
                <a:latin typeface="Arial"/>
                <a:ea typeface="Nokia Pure Headline Ultra Light"/>
              </a:rPr>
              <a:t>反馈无干扰的情况下问题依旧</a:t>
            </a:r>
            <a:endParaRPr b="0" lang="en-GB" sz="2000" spc="-1" strike="noStrike">
              <a:solidFill>
                <a:srgbClr val="124191"/>
              </a:solidFill>
              <a:uFill>
                <a:solidFill>
                  <a:srgbClr val="ffffff"/>
                </a:solidFill>
              </a:uFill>
              <a:latin typeface="Arial"/>
            </a:endParaRPr>
          </a:p>
        </p:txBody>
      </p:sp>
      <p:sp>
        <p:nvSpPr>
          <p:cNvPr id="139" name="TextShape 4"/>
          <p:cNvSpPr txBox="1"/>
          <p:nvPr/>
        </p:nvSpPr>
        <p:spPr>
          <a:xfrm>
            <a:off x="417600" y="590400"/>
            <a:ext cx="8308440" cy="309240"/>
          </a:xfrm>
          <a:prstGeom prst="rect">
            <a:avLst/>
          </a:prstGeom>
          <a:noFill/>
          <a:ln>
            <a:noFill/>
          </a:ln>
        </p:spPr>
        <p:txBody>
          <a:bodyPr lIns="0" rIns="0" tIns="0" bIns="0"/>
          <a:p>
            <a:pPr>
              <a:lnSpc>
                <a:spcPct val="100000"/>
              </a:lnSpc>
            </a:pPr>
            <a:r>
              <a:rPr b="0" lang="en-GB" sz="2000" spc="-1" strike="noStrike">
                <a:solidFill>
                  <a:srgbClr val="4d5766"/>
                </a:solidFill>
                <a:uFill>
                  <a:solidFill>
                    <a:srgbClr val="ffffff"/>
                  </a:solidFill>
                </a:uFill>
                <a:latin typeface="Arial"/>
                <a:ea typeface="ヒラギノ角ゴ Pro W3"/>
              </a:rPr>
              <a:t>RIP viewer </a:t>
            </a:r>
            <a:r>
              <a:rPr b="0" lang="en-GB" sz="2000" spc="-1" strike="noStrike">
                <a:solidFill>
                  <a:srgbClr val="4d5766"/>
                </a:solidFill>
                <a:uFill>
                  <a:solidFill>
                    <a:srgbClr val="ffffff"/>
                  </a:solidFill>
                </a:uFill>
                <a:latin typeface="Arial"/>
                <a:ea typeface="ヒラギノ角ゴ Pro W3"/>
              </a:rPr>
              <a:t>显示的干扰状况</a:t>
            </a:r>
            <a:endParaRPr b="0" lang="en-GB" sz="2000" spc="-1" strike="noStrike">
              <a:solidFill>
                <a:srgbClr val="001135"/>
              </a:solidFill>
              <a:uFill>
                <a:solidFill>
                  <a:srgbClr val="ffffff"/>
                </a:solidFill>
              </a:uFill>
              <a:latin typeface="Arial"/>
            </a:endParaRPr>
          </a:p>
        </p:txBody>
      </p:sp>
      <p:pic>
        <p:nvPicPr>
          <p:cNvPr id="140" name="Picture 2" descr=""/>
          <p:cNvPicPr/>
          <p:nvPr/>
        </p:nvPicPr>
        <p:blipFill>
          <a:blip r:embed="rId1"/>
          <a:stretch/>
        </p:blipFill>
        <p:spPr>
          <a:xfrm>
            <a:off x="648000" y="1655640"/>
            <a:ext cx="8078040" cy="254916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417600" y="1080000"/>
            <a:ext cx="8308440" cy="3560040"/>
          </a:xfrm>
          <a:prstGeom prst="rect">
            <a:avLst/>
          </a:prstGeom>
          <a:noFill/>
          <a:ln>
            <a:noFill/>
          </a:ln>
        </p:spPr>
        <p:txBody>
          <a:bodyPr lIns="0" rIns="0" tIns="0" bIns="0"/>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选一问题站</a:t>
            </a:r>
            <a:r>
              <a:rPr b="0" lang="en-GB" sz="1400" spc="-1" strike="noStrike">
                <a:solidFill>
                  <a:srgbClr val="001135"/>
                </a:solidFill>
                <a:uFill>
                  <a:solidFill>
                    <a:srgbClr val="ffffff"/>
                  </a:solidFill>
                </a:uFill>
                <a:latin typeface="Arial"/>
                <a:ea typeface="ヒラギノ角ゴ Pro W3"/>
              </a:rPr>
              <a:t>,fallback RL55 </a:t>
            </a:r>
            <a:r>
              <a:rPr b="0" lang="en-GB" sz="1400" spc="-1" strike="noStrike">
                <a:solidFill>
                  <a:srgbClr val="001135"/>
                </a:solidFill>
                <a:uFill>
                  <a:solidFill>
                    <a:srgbClr val="ffffff"/>
                  </a:solidFill>
                </a:uFill>
                <a:latin typeface="Arial"/>
                <a:ea typeface="ヒラギノ角ゴ Pro W3"/>
              </a:rPr>
              <a:t>问题依旧</a:t>
            </a:r>
            <a:endParaRPr b="0" lang="en-GB" sz="1400" spc="-1" strike="noStrike">
              <a:solidFill>
                <a:srgbClr val="001135"/>
              </a:solidFill>
              <a:uFill>
                <a:solidFill>
                  <a:srgbClr val="ffffff"/>
                </a:solidFill>
              </a:uFill>
              <a:latin typeface="Arial"/>
            </a:endParaRPr>
          </a:p>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说明问题不是</a:t>
            </a:r>
            <a:r>
              <a:rPr b="0" lang="en-GB" sz="1400" spc="-1" strike="noStrike">
                <a:solidFill>
                  <a:srgbClr val="001135"/>
                </a:solidFill>
                <a:uFill>
                  <a:solidFill>
                    <a:srgbClr val="ffffff"/>
                  </a:solidFill>
                </a:uFill>
                <a:latin typeface="Arial"/>
                <a:ea typeface="ヒラギノ角ゴ Pro W3"/>
              </a:rPr>
              <a:t>TL15A </a:t>
            </a:r>
            <a:r>
              <a:rPr b="0" lang="en-GB" sz="1400" spc="-1" strike="noStrike">
                <a:solidFill>
                  <a:srgbClr val="001135"/>
                </a:solidFill>
                <a:uFill>
                  <a:solidFill>
                    <a:srgbClr val="ffffff"/>
                  </a:solidFill>
                </a:uFill>
                <a:latin typeface="Arial"/>
                <a:ea typeface="ヒラギノ角ゴ Pro W3"/>
              </a:rPr>
              <a:t>才引入的。</a:t>
            </a: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p:txBody>
      </p:sp>
      <p:sp>
        <p:nvSpPr>
          <p:cNvPr id="142" name="TextShape 2"/>
          <p:cNvSpPr txBox="1"/>
          <p:nvPr/>
        </p:nvSpPr>
        <p:spPr>
          <a:xfrm>
            <a:off x="2692800" y="4816800"/>
            <a:ext cx="2580840" cy="122040"/>
          </a:xfrm>
          <a:prstGeom prst="rect">
            <a:avLst/>
          </a:prstGeom>
          <a:noFill/>
          <a:ln>
            <a:noFill/>
          </a:ln>
        </p:spPr>
        <p:txBody>
          <a:bodyPr lIns="0" rIns="0" tIns="0" bIns="0" anchor="b"/>
          <a:p>
            <a:pPr>
              <a:lnSpc>
                <a:spcPct val="100000"/>
              </a:lnSpc>
            </a:pPr>
            <a:r>
              <a:rPr b="0" lang="en-US" sz="800" spc="-1" strike="noStrike">
                <a:solidFill>
                  <a:srgbClr val="001135"/>
                </a:solidFill>
                <a:uFill>
                  <a:solidFill>
                    <a:srgbClr val="ffffff"/>
                  </a:solidFill>
                </a:uFill>
                <a:latin typeface="Arial"/>
                <a:ea typeface="ヒラギノ角ゴ Pro W3"/>
              </a:rPr>
              <a:t>&lt;Change information classification in footer&gt;</a:t>
            </a:r>
            <a:endParaRPr b="0" lang="en-US" sz="800" spc="-1" strike="noStrike">
              <a:solidFill>
                <a:srgbClr val="000000"/>
              </a:solidFill>
              <a:uFill>
                <a:solidFill>
                  <a:srgbClr val="ffffff"/>
                </a:solidFill>
              </a:uFill>
              <a:latin typeface="Times New Roman"/>
            </a:endParaRPr>
          </a:p>
        </p:txBody>
      </p:sp>
      <p:sp>
        <p:nvSpPr>
          <p:cNvPr id="143" name="TextShape 3"/>
          <p:cNvSpPr txBox="1"/>
          <p:nvPr/>
        </p:nvSpPr>
        <p:spPr>
          <a:xfrm>
            <a:off x="417600" y="279360"/>
            <a:ext cx="8308440" cy="309240"/>
          </a:xfrm>
          <a:prstGeom prst="rect">
            <a:avLst/>
          </a:prstGeom>
          <a:noFill/>
          <a:ln w="9360">
            <a:noFill/>
          </a:ln>
        </p:spPr>
        <p:txBody>
          <a:bodyPr lIns="0" rIns="0" tIns="0" bIns="0"/>
          <a:p>
            <a:pPr>
              <a:lnSpc>
                <a:spcPct val="100000"/>
              </a:lnSpc>
            </a:pPr>
            <a:r>
              <a:rPr b="0" lang="en-GB" sz="2000" spc="-1" strike="noStrike">
                <a:solidFill>
                  <a:srgbClr val="124191"/>
                </a:solidFill>
                <a:uFill>
                  <a:solidFill>
                    <a:srgbClr val="ffffff"/>
                  </a:solidFill>
                </a:uFill>
                <a:latin typeface="Arial"/>
                <a:ea typeface="Nokia Pure Headline Ultra Light"/>
              </a:rPr>
              <a:t>软件包分析</a:t>
            </a:r>
            <a:endParaRPr b="0" lang="en-GB" sz="2000" spc="-1" strike="noStrike">
              <a:solidFill>
                <a:srgbClr val="124191"/>
              </a:solidFill>
              <a:uFill>
                <a:solidFill>
                  <a:srgbClr val="ffffff"/>
                </a:solidFill>
              </a:uFill>
              <a:latin typeface="Arial"/>
            </a:endParaRPr>
          </a:p>
        </p:txBody>
      </p:sp>
      <p:sp>
        <p:nvSpPr>
          <p:cNvPr id="144" name="TextShape 4"/>
          <p:cNvSpPr txBox="1"/>
          <p:nvPr/>
        </p:nvSpPr>
        <p:spPr>
          <a:xfrm>
            <a:off x="417600" y="590400"/>
            <a:ext cx="8308440" cy="309240"/>
          </a:xfrm>
          <a:prstGeom prst="rect">
            <a:avLst/>
          </a:prstGeom>
          <a:noFill/>
          <a:ln>
            <a:noFill/>
          </a:ln>
        </p:spPr>
        <p:txBody>
          <a:bodyPr lIns="0" rIns="0" tIns="0" bIns="0"/>
          <a:p>
            <a:endParaRPr b="0" lang="en-GB" sz="3200" spc="-1" strike="noStrike">
              <a:solidFill>
                <a:srgbClr val="001135"/>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93600" y="1080000"/>
            <a:ext cx="8308440" cy="3560040"/>
          </a:xfrm>
          <a:prstGeom prst="rect">
            <a:avLst/>
          </a:prstGeom>
          <a:noFill/>
          <a:ln>
            <a:noFill/>
          </a:ln>
        </p:spPr>
        <p:txBody>
          <a:bodyPr lIns="0" rIns="0" tIns="0" bIns="0"/>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要求提供：</a:t>
            </a:r>
            <a:endParaRPr b="0" lang="en-GB" sz="1400" spc="-1" strike="noStrike">
              <a:solidFill>
                <a:srgbClr val="001135"/>
              </a:solidFill>
              <a:uFill>
                <a:solidFill>
                  <a:srgbClr val="ffffff"/>
                </a:solidFill>
              </a:uFill>
              <a:latin typeface="Arial"/>
            </a:endParaRPr>
          </a:p>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Bts log</a:t>
            </a:r>
            <a:r>
              <a:rPr b="0" lang="en-GB" sz="1400" spc="-1" strike="noStrike">
                <a:solidFill>
                  <a:srgbClr val="001135"/>
                </a:solidFill>
                <a:uFill>
                  <a:solidFill>
                    <a:srgbClr val="ffffff"/>
                  </a:solidFill>
                </a:uFill>
                <a:latin typeface="Arial"/>
                <a:ea typeface="ヒラギノ角ゴ Pro W3"/>
              </a:rPr>
              <a:t>（</a:t>
            </a:r>
            <a:r>
              <a:rPr b="0" lang="en-GB" sz="1400" spc="-1" strike="noStrike">
                <a:solidFill>
                  <a:srgbClr val="001135"/>
                </a:solidFill>
                <a:uFill>
                  <a:solidFill>
                    <a:srgbClr val="ffffff"/>
                  </a:solidFill>
                </a:uFill>
                <a:latin typeface="Arial"/>
                <a:ea typeface="ヒラギノ角ゴ Pro W3"/>
              </a:rPr>
              <a:t>prach debug print</a:t>
            </a:r>
            <a:r>
              <a:rPr b="0" lang="en-GB" sz="1400" spc="-1" strike="noStrike">
                <a:solidFill>
                  <a:srgbClr val="001135"/>
                </a:solidFill>
                <a:uFill>
                  <a:solidFill>
                    <a:srgbClr val="ffffff"/>
                  </a:solidFill>
                </a:uFill>
                <a:latin typeface="Arial"/>
                <a:ea typeface="ヒラギノ角ゴ Pro W3"/>
              </a:rPr>
              <a:t>），</a:t>
            </a:r>
            <a:r>
              <a:rPr b="0" lang="en-GB" sz="1400" spc="-1" strike="noStrike">
                <a:solidFill>
                  <a:srgbClr val="001135"/>
                </a:solidFill>
                <a:uFill>
                  <a:solidFill>
                    <a:srgbClr val="ffffff"/>
                  </a:solidFill>
                </a:uFill>
                <a:latin typeface="Arial"/>
                <a:ea typeface="ヒラギノ角ゴ Pro W3"/>
              </a:rPr>
              <a:t>emil log</a:t>
            </a:r>
            <a:r>
              <a:rPr b="0" lang="en-GB" sz="1400" spc="-1" strike="noStrike">
                <a:solidFill>
                  <a:srgbClr val="001135"/>
                </a:solidFill>
                <a:uFill>
                  <a:solidFill>
                    <a:srgbClr val="ffffff"/>
                  </a:solidFill>
                </a:uFill>
                <a:latin typeface="Arial"/>
                <a:ea typeface="ヒラギノ角ゴ Pro W3"/>
              </a:rPr>
              <a:t>（包含</a:t>
            </a:r>
            <a:r>
              <a:rPr b="0" lang="en-GB" sz="1400" spc="-1" strike="noStrike">
                <a:solidFill>
                  <a:srgbClr val="001135"/>
                </a:solidFill>
                <a:uFill>
                  <a:solidFill>
                    <a:srgbClr val="ffffff"/>
                  </a:solidFill>
                </a:uFill>
                <a:latin typeface="Arial"/>
                <a:ea typeface="ヒラギノ角ゴ Pro W3"/>
              </a:rPr>
              <a:t>PHY_PRACH_RECEIVE_IND_MSG </a:t>
            </a:r>
            <a:r>
              <a:rPr b="0" lang="en-GB" sz="1400" spc="-1" strike="noStrike">
                <a:solidFill>
                  <a:srgbClr val="001135"/>
                </a:solidFill>
                <a:uFill>
                  <a:solidFill>
                    <a:srgbClr val="ffffff"/>
                  </a:solidFill>
                </a:uFill>
                <a:latin typeface="Arial"/>
                <a:ea typeface="ヒラギノ角ゴ Pro W3"/>
              </a:rPr>
              <a:t>这条消息），</a:t>
            </a:r>
            <a:r>
              <a:rPr b="0" lang="en-GB" sz="1400" spc="-1" strike="noStrike">
                <a:solidFill>
                  <a:srgbClr val="001135"/>
                </a:solidFill>
                <a:uFill>
                  <a:solidFill>
                    <a:srgbClr val="ffffff"/>
                  </a:solidFill>
                </a:uFill>
                <a:latin typeface="Arial"/>
                <a:ea typeface="ヒラギノ角ゴ Pro W3"/>
              </a:rPr>
              <a:t>TTI trace</a:t>
            </a:r>
            <a:r>
              <a:rPr b="0" lang="en-GB" sz="1400" spc="-1" strike="noStrike">
                <a:solidFill>
                  <a:srgbClr val="001135"/>
                </a:solidFill>
                <a:uFill>
                  <a:solidFill>
                    <a:srgbClr val="ffffff"/>
                  </a:solidFill>
                </a:uFill>
                <a:latin typeface="Arial"/>
                <a:ea typeface="ヒラギノ角ゴ Pro W3"/>
              </a:rPr>
              <a:t>。</a:t>
            </a:r>
            <a:endParaRPr b="0" lang="en-GB" sz="1400" spc="-1" strike="noStrike">
              <a:solidFill>
                <a:srgbClr val="001135"/>
              </a:solidFill>
              <a:uFill>
                <a:solidFill>
                  <a:srgbClr val="ffffff"/>
                </a:solidFill>
              </a:uFill>
              <a:latin typeface="Arial"/>
            </a:endParaRPr>
          </a:p>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Emil log </a:t>
            </a:r>
            <a:r>
              <a:rPr b="0" lang="en-GB" sz="1400" spc="-1" strike="noStrike">
                <a:solidFill>
                  <a:srgbClr val="001135"/>
                </a:solidFill>
                <a:uFill>
                  <a:solidFill>
                    <a:srgbClr val="ffffff"/>
                  </a:solidFill>
                </a:uFill>
                <a:latin typeface="Arial"/>
                <a:ea typeface="ヒラギノ角ゴ Pro W3"/>
              </a:rPr>
              <a:t>表明基站对所有</a:t>
            </a:r>
            <a:r>
              <a:rPr b="0" lang="en-GB" sz="1400" spc="-1" strike="noStrike">
                <a:solidFill>
                  <a:srgbClr val="001135"/>
                </a:solidFill>
                <a:uFill>
                  <a:solidFill>
                    <a:srgbClr val="ffffff"/>
                  </a:solidFill>
                </a:uFill>
                <a:latin typeface="Arial"/>
                <a:ea typeface="ヒラギノ角ゴ Pro W3"/>
              </a:rPr>
              <a:t>RACH </a:t>
            </a:r>
            <a:r>
              <a:rPr b="0" lang="en-GB" sz="1400" spc="-1" strike="noStrike">
                <a:solidFill>
                  <a:srgbClr val="001135"/>
                </a:solidFill>
                <a:uFill>
                  <a:solidFill>
                    <a:srgbClr val="ffffff"/>
                  </a:solidFill>
                </a:uFill>
                <a:latin typeface="Arial"/>
                <a:ea typeface="ヒラギノ角ゴ Pro W3"/>
              </a:rPr>
              <a:t>都给了</a:t>
            </a:r>
            <a:r>
              <a:rPr b="0" lang="en-GB" sz="1400" spc="-1" strike="noStrike">
                <a:solidFill>
                  <a:srgbClr val="001135"/>
                </a:solidFill>
                <a:uFill>
                  <a:solidFill>
                    <a:srgbClr val="ffffff"/>
                  </a:solidFill>
                </a:uFill>
                <a:latin typeface="Arial"/>
                <a:ea typeface="ヒラギノ角ゴ Pro W3"/>
              </a:rPr>
              <a:t>Msg 2</a:t>
            </a:r>
            <a:r>
              <a:rPr b="0" lang="en-GB" sz="1400" spc="-1" strike="noStrike">
                <a:solidFill>
                  <a:srgbClr val="001135"/>
                </a:solidFill>
                <a:uFill>
                  <a:solidFill>
                    <a:srgbClr val="ffffff"/>
                  </a:solidFill>
                </a:uFill>
                <a:latin typeface="Arial"/>
                <a:ea typeface="ヒラギノ角ゴ Pro W3"/>
              </a:rPr>
              <a:t>应答，怀疑</a:t>
            </a:r>
            <a:r>
              <a:rPr b="1" lang="en-GB" sz="1400" spc="-1" strike="noStrike">
                <a:solidFill>
                  <a:srgbClr val="001135"/>
                </a:solidFill>
                <a:uFill>
                  <a:solidFill>
                    <a:srgbClr val="ffffff"/>
                  </a:solidFill>
                </a:uFill>
                <a:latin typeface="Arial"/>
                <a:ea typeface="ヒラギノ角ゴ Pro W3"/>
              </a:rPr>
              <a:t>远方的的</a:t>
            </a:r>
            <a:r>
              <a:rPr b="1" lang="en-GB" sz="1400" spc="-1" strike="noStrike">
                <a:solidFill>
                  <a:srgbClr val="001135"/>
                </a:solidFill>
                <a:uFill>
                  <a:solidFill>
                    <a:srgbClr val="ffffff"/>
                  </a:solidFill>
                </a:uFill>
                <a:latin typeface="Arial"/>
                <a:ea typeface="ヒラギノ角ゴ Pro W3"/>
              </a:rPr>
              <a:t>UE</a:t>
            </a:r>
            <a:r>
              <a:rPr b="1" lang="en-GB" sz="1400" spc="-1" strike="noStrike">
                <a:solidFill>
                  <a:srgbClr val="001135"/>
                </a:solidFill>
                <a:uFill>
                  <a:solidFill>
                    <a:srgbClr val="ffffff"/>
                  </a:solidFill>
                </a:uFill>
                <a:latin typeface="Arial"/>
                <a:ea typeface="ヒラギノ角ゴ Pro W3"/>
              </a:rPr>
              <a:t>有接入</a:t>
            </a:r>
            <a:r>
              <a:rPr b="0" lang="en-GB" sz="1400" spc="-1" strike="noStrike">
                <a:solidFill>
                  <a:srgbClr val="001135"/>
                </a:solidFill>
                <a:uFill>
                  <a:solidFill>
                    <a:srgbClr val="ffffff"/>
                  </a:solidFill>
                </a:uFill>
                <a:latin typeface="Arial"/>
                <a:ea typeface="ヒラギノ角ゴ Pro W3"/>
              </a:rPr>
              <a:t>，但是基站回复</a:t>
            </a:r>
            <a:r>
              <a:rPr b="0" lang="en-GB" sz="1400" spc="-1" strike="noStrike">
                <a:solidFill>
                  <a:srgbClr val="001135"/>
                </a:solidFill>
                <a:uFill>
                  <a:solidFill>
                    <a:srgbClr val="ffffff"/>
                  </a:solidFill>
                </a:uFill>
                <a:latin typeface="Arial"/>
                <a:ea typeface="ヒラギノ角ゴ Pro W3"/>
              </a:rPr>
              <a:t>msg2</a:t>
            </a:r>
            <a:r>
              <a:rPr b="0" lang="en-GB" sz="1400" spc="-1" strike="noStrike">
                <a:solidFill>
                  <a:srgbClr val="001135"/>
                </a:solidFill>
                <a:uFill>
                  <a:solidFill>
                    <a:srgbClr val="ffffff"/>
                  </a:solidFill>
                </a:uFill>
                <a:latin typeface="Arial"/>
                <a:ea typeface="ヒラギノ角ゴ Pro W3"/>
              </a:rPr>
              <a:t>后它收不到或无法解析</a:t>
            </a: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p:txBody>
      </p:sp>
      <p:sp>
        <p:nvSpPr>
          <p:cNvPr id="146" name="TextShape 2"/>
          <p:cNvSpPr txBox="1"/>
          <p:nvPr/>
        </p:nvSpPr>
        <p:spPr>
          <a:xfrm>
            <a:off x="2692800" y="4816800"/>
            <a:ext cx="2580840" cy="122040"/>
          </a:xfrm>
          <a:prstGeom prst="rect">
            <a:avLst/>
          </a:prstGeom>
          <a:noFill/>
          <a:ln>
            <a:noFill/>
          </a:ln>
        </p:spPr>
        <p:txBody>
          <a:bodyPr lIns="0" rIns="0" tIns="0" bIns="0" anchor="b"/>
          <a:p>
            <a:pPr>
              <a:lnSpc>
                <a:spcPct val="100000"/>
              </a:lnSpc>
            </a:pPr>
            <a:r>
              <a:rPr b="0" lang="en-US" sz="800" spc="-1" strike="noStrike">
                <a:solidFill>
                  <a:srgbClr val="001135"/>
                </a:solidFill>
                <a:uFill>
                  <a:solidFill>
                    <a:srgbClr val="ffffff"/>
                  </a:solidFill>
                </a:uFill>
                <a:latin typeface="Arial"/>
                <a:ea typeface="ヒラギノ角ゴ Pro W3"/>
              </a:rPr>
              <a:t>&lt;Change information classification in footer&gt;</a:t>
            </a:r>
            <a:endParaRPr b="0" lang="en-US" sz="800" spc="-1" strike="noStrike">
              <a:solidFill>
                <a:srgbClr val="000000"/>
              </a:solidFill>
              <a:uFill>
                <a:solidFill>
                  <a:srgbClr val="ffffff"/>
                </a:solidFill>
              </a:uFill>
              <a:latin typeface="Times New Roman"/>
            </a:endParaRPr>
          </a:p>
        </p:txBody>
      </p:sp>
      <p:sp>
        <p:nvSpPr>
          <p:cNvPr id="147" name="TextShape 3"/>
          <p:cNvSpPr txBox="1"/>
          <p:nvPr/>
        </p:nvSpPr>
        <p:spPr>
          <a:xfrm>
            <a:off x="417600" y="279360"/>
            <a:ext cx="8308440" cy="309240"/>
          </a:xfrm>
          <a:prstGeom prst="rect">
            <a:avLst/>
          </a:prstGeom>
          <a:noFill/>
          <a:ln w="9360">
            <a:noFill/>
          </a:ln>
        </p:spPr>
        <p:txBody>
          <a:bodyPr lIns="0" rIns="0" tIns="0" bIns="0"/>
          <a:p>
            <a:pPr>
              <a:lnSpc>
                <a:spcPct val="100000"/>
              </a:lnSpc>
            </a:pPr>
            <a:r>
              <a:rPr b="0" lang="en-GB" sz="2000" spc="-1" strike="noStrike">
                <a:solidFill>
                  <a:srgbClr val="124191"/>
                </a:solidFill>
                <a:uFill>
                  <a:solidFill>
                    <a:srgbClr val="ffffff"/>
                  </a:solidFill>
                </a:uFill>
                <a:latin typeface="Arial"/>
                <a:ea typeface="Nokia Pure Headline Ultra Light"/>
              </a:rPr>
              <a:t>研发分析</a:t>
            </a:r>
            <a:br/>
            <a:endParaRPr b="0" lang="en-GB" sz="2000" spc="-1" strike="noStrike">
              <a:solidFill>
                <a:srgbClr val="124191"/>
              </a:solidFill>
              <a:uFill>
                <a:solidFill>
                  <a:srgbClr val="ffffff"/>
                </a:solidFill>
              </a:uFill>
              <a:latin typeface="Arial"/>
            </a:endParaRPr>
          </a:p>
        </p:txBody>
      </p:sp>
      <p:sp>
        <p:nvSpPr>
          <p:cNvPr id="148" name="TextShape 4"/>
          <p:cNvSpPr txBox="1"/>
          <p:nvPr/>
        </p:nvSpPr>
        <p:spPr>
          <a:xfrm>
            <a:off x="417600" y="590400"/>
            <a:ext cx="8308440" cy="309240"/>
          </a:xfrm>
          <a:prstGeom prst="rect">
            <a:avLst/>
          </a:prstGeom>
          <a:noFill/>
          <a:ln>
            <a:noFill/>
          </a:ln>
        </p:spPr>
        <p:txBody>
          <a:bodyPr lIns="0" rIns="0" tIns="0" bIns="0"/>
          <a:p>
            <a:endParaRPr b="0" lang="en-GB" sz="3200" spc="-1" strike="noStrike">
              <a:solidFill>
                <a:srgbClr val="001135"/>
              </a:solidFill>
              <a:uFill>
                <a:solidFill>
                  <a:srgbClr val="ffffff"/>
                </a:solidFill>
              </a:uFill>
              <a:latin typeface="Arial"/>
            </a:endParaRPr>
          </a:p>
        </p:txBody>
      </p:sp>
      <p:pic>
        <p:nvPicPr>
          <p:cNvPr id="149" name="Picture 5" descr=""/>
          <p:cNvPicPr/>
          <p:nvPr/>
        </p:nvPicPr>
        <p:blipFill>
          <a:blip r:embed="rId1"/>
          <a:stretch/>
        </p:blipFill>
        <p:spPr>
          <a:xfrm>
            <a:off x="518040" y="2448000"/>
            <a:ext cx="8308440" cy="25092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417600" y="1080000"/>
            <a:ext cx="8308440" cy="3560040"/>
          </a:xfrm>
          <a:prstGeom prst="rect">
            <a:avLst/>
          </a:prstGeom>
          <a:noFill/>
          <a:ln>
            <a:noFill/>
          </a:ln>
        </p:spPr>
        <p:txBody>
          <a:bodyPr lIns="0" rIns="0" tIns="0" bIns="0"/>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分析了</a:t>
            </a:r>
            <a:r>
              <a:rPr b="0" lang="en-GB" sz="1400" spc="-1" strike="noStrike">
                <a:solidFill>
                  <a:srgbClr val="001135"/>
                </a:solidFill>
                <a:uFill>
                  <a:solidFill>
                    <a:srgbClr val="ffffff"/>
                  </a:solidFill>
                </a:uFill>
                <a:latin typeface="Arial"/>
                <a:ea typeface="ヒラギノ角ゴ Pro W3"/>
              </a:rPr>
              <a:t>TTI trace</a:t>
            </a:r>
            <a:r>
              <a:rPr b="0" lang="en-GB" sz="1400" spc="-1" strike="noStrike">
                <a:solidFill>
                  <a:srgbClr val="001135"/>
                </a:solidFill>
                <a:uFill>
                  <a:solidFill>
                    <a:srgbClr val="ffffff"/>
                  </a:solidFill>
                </a:uFill>
                <a:latin typeface="Arial"/>
                <a:ea typeface="ヒラギノ角ゴ Pro W3"/>
              </a:rPr>
              <a:t>，发现</a:t>
            </a:r>
            <a:r>
              <a:rPr b="0" lang="en-GB" sz="1400" spc="-1" strike="noStrike">
                <a:solidFill>
                  <a:srgbClr val="001135"/>
                </a:solidFill>
                <a:uFill>
                  <a:solidFill>
                    <a:srgbClr val="ffffff"/>
                  </a:solidFill>
                </a:uFill>
                <a:latin typeface="Arial"/>
                <a:ea typeface="ヒラギノ角ゴ Pro W3"/>
              </a:rPr>
              <a:t>TA</a:t>
            </a:r>
            <a:r>
              <a:rPr b="0" lang="en-GB" sz="1400" spc="-1" strike="noStrike">
                <a:solidFill>
                  <a:srgbClr val="001135"/>
                </a:solidFill>
                <a:uFill>
                  <a:solidFill>
                    <a:srgbClr val="ffffff"/>
                  </a:solidFill>
                </a:uFill>
                <a:latin typeface="Arial"/>
                <a:ea typeface="ヒラギノ角ゴ Pro W3"/>
              </a:rPr>
              <a:t>大的</a:t>
            </a:r>
            <a:r>
              <a:rPr b="0" lang="en-GB" sz="1400" spc="-1" strike="noStrike">
                <a:solidFill>
                  <a:srgbClr val="001135"/>
                </a:solidFill>
                <a:uFill>
                  <a:solidFill>
                    <a:srgbClr val="ffffff"/>
                  </a:solidFill>
                </a:uFill>
                <a:latin typeface="Arial"/>
                <a:ea typeface="ヒラギノ角ゴ Pro W3"/>
              </a:rPr>
              <a:t>UE MSG3</a:t>
            </a:r>
            <a:r>
              <a:rPr b="0" lang="en-GB" sz="1400" spc="-1" strike="noStrike">
                <a:solidFill>
                  <a:srgbClr val="001135"/>
                </a:solidFill>
                <a:uFill>
                  <a:solidFill>
                    <a:srgbClr val="ffffff"/>
                  </a:solidFill>
                </a:uFill>
                <a:latin typeface="Arial"/>
                <a:ea typeface="ヒラギノ角ゴ Pro W3"/>
              </a:rPr>
              <a:t>都解成</a:t>
            </a:r>
            <a:r>
              <a:rPr b="0" lang="en-GB" sz="1400" spc="-1" strike="noStrike">
                <a:solidFill>
                  <a:srgbClr val="001135"/>
                </a:solidFill>
                <a:uFill>
                  <a:solidFill>
                    <a:srgbClr val="ffffff"/>
                  </a:solidFill>
                </a:uFill>
                <a:latin typeface="Arial"/>
                <a:ea typeface="ヒラギノ角ゴ Pro W3"/>
              </a:rPr>
              <a:t>DTX</a:t>
            </a:r>
            <a:r>
              <a:rPr b="0" lang="en-GB" sz="1400" spc="-1" strike="noStrike">
                <a:solidFill>
                  <a:srgbClr val="001135"/>
                </a:solidFill>
                <a:uFill>
                  <a:solidFill>
                    <a:srgbClr val="ffffff"/>
                  </a:solidFill>
                </a:uFill>
                <a:latin typeface="Arial"/>
                <a:ea typeface="ヒラギノ角ゴ Pro W3"/>
              </a:rPr>
              <a:t>和</a:t>
            </a:r>
            <a:r>
              <a:rPr b="0" lang="en-GB" sz="1400" spc="-1" strike="noStrike">
                <a:solidFill>
                  <a:srgbClr val="001135"/>
                </a:solidFill>
                <a:uFill>
                  <a:solidFill>
                    <a:srgbClr val="ffffff"/>
                  </a:solidFill>
                </a:uFill>
                <a:latin typeface="Arial"/>
                <a:ea typeface="ヒラギノ角ゴ Pro W3"/>
              </a:rPr>
              <a:t>NACK,</a:t>
            </a:r>
            <a:r>
              <a:rPr b="0" lang="en-GB" sz="1400" spc="-1" strike="noStrike">
                <a:solidFill>
                  <a:srgbClr val="001135"/>
                </a:solidFill>
                <a:uFill>
                  <a:solidFill>
                    <a:srgbClr val="ffffff"/>
                  </a:solidFill>
                </a:uFill>
                <a:latin typeface="Arial"/>
                <a:ea typeface="ヒラギノ角ゴ Pro W3"/>
              </a:rPr>
              <a:t>出</a:t>
            </a:r>
            <a:r>
              <a:rPr b="0" lang="en-GB" sz="1400" spc="-1" strike="noStrike">
                <a:solidFill>
                  <a:srgbClr val="001135"/>
                </a:solidFill>
                <a:uFill>
                  <a:solidFill>
                    <a:srgbClr val="ffffff"/>
                  </a:solidFill>
                </a:uFill>
                <a:latin typeface="Arial"/>
                <a:ea typeface="ヒラギノ角ゴ Pro W3"/>
              </a:rPr>
              <a:t>knife</a:t>
            </a:r>
            <a:r>
              <a:rPr b="0" lang="en-GB" sz="1400" spc="-1" strike="noStrike">
                <a:solidFill>
                  <a:srgbClr val="001135"/>
                </a:solidFill>
                <a:uFill>
                  <a:solidFill>
                    <a:srgbClr val="ffffff"/>
                  </a:solidFill>
                </a:uFill>
                <a:latin typeface="Arial"/>
                <a:ea typeface="ヒラギノ角ゴ Pro W3"/>
              </a:rPr>
              <a:t>当</a:t>
            </a:r>
            <a:r>
              <a:rPr b="0" lang="en-GB" sz="1400" spc="-1" strike="noStrike">
                <a:solidFill>
                  <a:srgbClr val="001135"/>
                </a:solidFill>
                <a:uFill>
                  <a:solidFill>
                    <a:srgbClr val="ffffff"/>
                  </a:solidFill>
                </a:uFill>
                <a:latin typeface="Arial"/>
                <a:ea typeface="ヒラギノ角ゴ Pro W3"/>
              </a:rPr>
              <a:t>TA</a:t>
            </a:r>
            <a:r>
              <a:rPr b="0" lang="en-GB" sz="1400" spc="-1" strike="noStrike">
                <a:solidFill>
                  <a:srgbClr val="001135"/>
                </a:solidFill>
                <a:uFill>
                  <a:solidFill>
                    <a:srgbClr val="ffffff"/>
                  </a:solidFill>
                </a:uFill>
                <a:latin typeface="Arial"/>
                <a:ea typeface="ヒラギノ角ゴ Pro W3"/>
              </a:rPr>
              <a:t>大于</a:t>
            </a:r>
            <a:r>
              <a:rPr b="0" lang="en-GB" sz="1400" spc="-1" strike="noStrike">
                <a:solidFill>
                  <a:srgbClr val="001135"/>
                </a:solidFill>
                <a:uFill>
                  <a:solidFill>
                    <a:srgbClr val="ffffff"/>
                  </a:solidFill>
                </a:uFill>
                <a:latin typeface="Arial"/>
                <a:ea typeface="ヒラギノ角ゴ Pro W3"/>
              </a:rPr>
              <a:t>50 Ts</a:t>
            </a:r>
            <a:r>
              <a:rPr b="0" lang="en-GB" sz="1400" spc="-1" strike="noStrike">
                <a:solidFill>
                  <a:srgbClr val="001135"/>
                </a:solidFill>
                <a:uFill>
                  <a:solidFill>
                    <a:srgbClr val="ffffff"/>
                  </a:solidFill>
                </a:uFill>
                <a:latin typeface="Arial"/>
                <a:ea typeface="ヒラギノ角ゴ Pro W3"/>
              </a:rPr>
              <a:t>（</a:t>
            </a:r>
            <a:r>
              <a:rPr b="0" lang="en-GB" sz="1400" spc="-1" strike="noStrike">
                <a:solidFill>
                  <a:srgbClr val="001135"/>
                </a:solidFill>
                <a:uFill>
                  <a:solidFill>
                    <a:srgbClr val="ffffff"/>
                  </a:solidFill>
                </a:uFill>
                <a:latin typeface="Arial"/>
                <a:ea typeface="ヒラギノ角ゴ Pro W3"/>
              </a:rPr>
              <a:t>log </a:t>
            </a:r>
            <a:r>
              <a:rPr b="0" lang="en-GB" sz="1400" spc="-1" strike="noStrike">
                <a:solidFill>
                  <a:srgbClr val="001135"/>
                </a:solidFill>
                <a:uFill>
                  <a:solidFill>
                    <a:srgbClr val="ffffff"/>
                  </a:solidFill>
                </a:uFill>
                <a:latin typeface="Arial"/>
                <a:ea typeface="ヒラギノ角ゴ Pro W3"/>
              </a:rPr>
              <a:t>中的 </a:t>
            </a:r>
            <a:r>
              <a:rPr b="0" lang="en-GB" sz="1400" spc="-1" strike="noStrike">
                <a:solidFill>
                  <a:srgbClr val="001135"/>
                </a:solidFill>
                <a:uFill>
                  <a:solidFill>
                    <a:srgbClr val="ffffff"/>
                  </a:solidFill>
                </a:uFill>
                <a:latin typeface="Arial"/>
                <a:ea typeface="ヒラギノ角ゴ Pro W3"/>
              </a:rPr>
              <a:t>absoluteTimingadvance</a:t>
            </a:r>
            <a:r>
              <a:rPr b="0" lang="en-GB" sz="1400" spc="-1" strike="noStrike">
                <a:solidFill>
                  <a:srgbClr val="001135"/>
                </a:solidFill>
                <a:uFill>
                  <a:solidFill>
                    <a:srgbClr val="ffffff"/>
                  </a:solidFill>
                </a:uFill>
                <a:latin typeface="Arial"/>
                <a:ea typeface="ヒラギノ角ゴ Pro W3"/>
              </a:rPr>
              <a:t>单位是 </a:t>
            </a:r>
            <a:r>
              <a:rPr b="0" lang="en-GB" sz="1400" spc="-1" strike="noStrike">
                <a:solidFill>
                  <a:srgbClr val="001135"/>
                </a:solidFill>
                <a:uFill>
                  <a:solidFill>
                    <a:srgbClr val="ffffff"/>
                  </a:solidFill>
                </a:uFill>
                <a:latin typeface="Arial"/>
                <a:ea typeface="ヒラギノ角ゴ Pro W3"/>
              </a:rPr>
              <a:t>Ts</a:t>
            </a:r>
            <a:r>
              <a:rPr b="0" lang="en-GB" sz="1400" spc="-1" strike="noStrike">
                <a:solidFill>
                  <a:srgbClr val="001135"/>
                </a:solidFill>
                <a:uFill>
                  <a:solidFill>
                    <a:srgbClr val="ffffff"/>
                  </a:solidFill>
                </a:uFill>
                <a:latin typeface="Arial"/>
                <a:ea typeface="ヒラギノ角ゴ Pro W3"/>
              </a:rPr>
              <a:t>）时触发去抓取天线数据。</a:t>
            </a: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建议将</a:t>
            </a:r>
            <a:r>
              <a:rPr b="0" lang="en-GB" sz="1400" spc="-1" strike="noStrike">
                <a:solidFill>
                  <a:srgbClr val="001135"/>
                </a:solidFill>
                <a:uFill>
                  <a:solidFill>
                    <a:srgbClr val="ffffff"/>
                  </a:solidFill>
                </a:uFill>
                <a:latin typeface="Arial"/>
                <a:ea typeface="ヒラギノ角ゴ Pro W3"/>
              </a:rPr>
              <a:t>PrachCS </a:t>
            </a:r>
            <a:r>
              <a:rPr b="0" lang="en-GB" sz="1400" spc="-1" strike="noStrike">
                <a:solidFill>
                  <a:srgbClr val="001135"/>
                </a:solidFill>
                <a:uFill>
                  <a:solidFill>
                    <a:srgbClr val="ffffff"/>
                  </a:solidFill>
                </a:uFill>
                <a:latin typeface="Arial"/>
                <a:ea typeface="ヒラギノ角ゴ Pro W3"/>
              </a:rPr>
              <a:t>从缺省的</a:t>
            </a:r>
            <a:r>
              <a:rPr b="0" lang="en-GB" sz="1400" spc="-1" strike="noStrike">
                <a:solidFill>
                  <a:srgbClr val="001135"/>
                </a:solidFill>
                <a:uFill>
                  <a:solidFill>
                    <a:srgbClr val="ffffff"/>
                  </a:solidFill>
                </a:uFill>
                <a:latin typeface="Arial"/>
                <a:ea typeface="ヒラギノ角ゴ Pro W3"/>
              </a:rPr>
              <a:t>10 </a:t>
            </a:r>
            <a:r>
              <a:rPr b="0" lang="en-GB" sz="1400" spc="-1" strike="noStrike">
                <a:solidFill>
                  <a:srgbClr val="001135"/>
                </a:solidFill>
                <a:uFill>
                  <a:solidFill>
                    <a:srgbClr val="ffffff"/>
                  </a:solidFill>
                </a:uFill>
                <a:latin typeface="Arial"/>
                <a:ea typeface="ヒラギノ角ゴ Pro W3"/>
              </a:rPr>
              <a:t>改为</a:t>
            </a:r>
            <a:r>
              <a:rPr b="0" lang="en-GB" sz="1400" spc="-1" strike="noStrike">
                <a:solidFill>
                  <a:srgbClr val="001135"/>
                </a:solidFill>
                <a:uFill>
                  <a:solidFill>
                    <a:srgbClr val="ffffff"/>
                  </a:solidFill>
                </a:uFill>
                <a:latin typeface="Arial"/>
                <a:ea typeface="ヒラギノ角ゴ Pro W3"/>
              </a:rPr>
              <a:t>6</a:t>
            </a:r>
            <a:r>
              <a:rPr b="0" lang="en-GB" sz="1400" spc="-1" strike="noStrike">
                <a:solidFill>
                  <a:srgbClr val="001135"/>
                </a:solidFill>
                <a:uFill>
                  <a:solidFill>
                    <a:srgbClr val="ffffff"/>
                  </a:solidFill>
                </a:uFill>
                <a:latin typeface="Arial"/>
                <a:ea typeface="ヒラギノ角ゴ Pro W3"/>
              </a:rPr>
              <a:t>后，限制过远的</a:t>
            </a:r>
            <a:r>
              <a:rPr b="0" lang="en-GB" sz="1400" spc="-1" strike="noStrike">
                <a:solidFill>
                  <a:srgbClr val="001135"/>
                </a:solidFill>
                <a:uFill>
                  <a:solidFill>
                    <a:srgbClr val="ffffff"/>
                  </a:solidFill>
                </a:uFill>
                <a:latin typeface="Arial"/>
                <a:ea typeface="ヒラギノ角ゴ Pro W3"/>
              </a:rPr>
              <a:t>UE</a:t>
            </a:r>
            <a:r>
              <a:rPr b="0" lang="en-GB" sz="1400" spc="-1" strike="noStrike">
                <a:solidFill>
                  <a:srgbClr val="001135"/>
                </a:solidFill>
                <a:uFill>
                  <a:solidFill>
                    <a:srgbClr val="ffffff"/>
                  </a:solidFill>
                </a:uFill>
                <a:latin typeface="Arial"/>
                <a:ea typeface="ヒラギノ角ゴ Pro W3"/>
              </a:rPr>
              <a:t>接入</a:t>
            </a: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*log </a:t>
            </a:r>
            <a:r>
              <a:rPr b="0" lang="en-GB" sz="1400" spc="-1" strike="noStrike">
                <a:solidFill>
                  <a:srgbClr val="001135"/>
                </a:solidFill>
                <a:uFill>
                  <a:solidFill>
                    <a:srgbClr val="ffffff"/>
                  </a:solidFill>
                </a:uFill>
                <a:latin typeface="Arial"/>
                <a:ea typeface="ヒラギノ角ゴ Pro W3"/>
              </a:rPr>
              <a:t>中的 </a:t>
            </a:r>
            <a:r>
              <a:rPr b="0" lang="en-GB" sz="1400" spc="-1" strike="noStrike">
                <a:solidFill>
                  <a:srgbClr val="001135"/>
                </a:solidFill>
                <a:uFill>
                  <a:solidFill>
                    <a:srgbClr val="ffffff"/>
                  </a:solidFill>
                </a:uFill>
                <a:latin typeface="Arial"/>
                <a:ea typeface="ヒラギノ角ゴ Pro W3"/>
              </a:rPr>
              <a:t>absoluteTimingadvance </a:t>
            </a:r>
            <a:r>
              <a:rPr b="0" lang="en-GB" sz="1400" spc="-1" strike="noStrike">
                <a:solidFill>
                  <a:srgbClr val="001135"/>
                </a:solidFill>
                <a:uFill>
                  <a:solidFill>
                    <a:srgbClr val="ffffff"/>
                  </a:solidFill>
                </a:uFill>
                <a:latin typeface="Arial"/>
                <a:ea typeface="ヒラギノ角ゴ Pro W3"/>
              </a:rPr>
              <a:t>的单位是 </a:t>
            </a:r>
            <a:r>
              <a:rPr b="0" lang="en-GB" sz="1400" spc="-1" strike="noStrike">
                <a:solidFill>
                  <a:srgbClr val="001135"/>
                </a:solidFill>
                <a:uFill>
                  <a:solidFill>
                    <a:srgbClr val="ffffff"/>
                  </a:solidFill>
                </a:uFill>
                <a:latin typeface="Arial"/>
                <a:ea typeface="ヒラギノ角ゴ Pro W3"/>
              </a:rPr>
              <a:t>Ts</a:t>
            </a:r>
            <a:endParaRPr b="0" lang="en-GB" sz="1400" spc="-1" strike="noStrike">
              <a:solidFill>
                <a:srgbClr val="001135"/>
              </a:solidFill>
              <a:uFill>
                <a:solidFill>
                  <a:srgbClr val="ffffff"/>
                </a:solidFill>
              </a:uFill>
              <a:latin typeface="Arial"/>
            </a:endParaRPr>
          </a:p>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 Ts : </a:t>
            </a:r>
            <a:r>
              <a:rPr b="0" lang="en-GB" sz="1400" spc="-1" strike="noStrike">
                <a:solidFill>
                  <a:srgbClr val="001135"/>
                </a:solidFill>
                <a:uFill>
                  <a:solidFill>
                    <a:srgbClr val="ffffff"/>
                  </a:solidFill>
                </a:uFill>
                <a:latin typeface="Arial"/>
                <a:ea typeface="ヒラギノ角ゴ Pro W3"/>
              </a:rPr>
              <a:t>抽样频率：</a:t>
            </a:r>
            <a:r>
              <a:rPr b="0" lang="en-GB" sz="1400" spc="-1" strike="noStrike">
                <a:solidFill>
                  <a:srgbClr val="001135"/>
                </a:solidFill>
                <a:uFill>
                  <a:solidFill>
                    <a:srgbClr val="ffffff"/>
                  </a:solidFill>
                </a:uFill>
                <a:latin typeface="Arial"/>
                <a:ea typeface="ヒラギノ角ゴ Pro W3"/>
              </a:rPr>
              <a:t>15K frequency </a:t>
            </a:r>
            <a:r>
              <a:rPr b="0" lang="en-GB" sz="1400" spc="-1" strike="noStrike">
                <a:solidFill>
                  <a:srgbClr val="001135"/>
                </a:solidFill>
                <a:uFill>
                  <a:solidFill>
                    <a:srgbClr val="ffffff"/>
                  </a:solidFill>
                </a:uFill>
                <a:latin typeface="Arial"/>
                <a:ea typeface="ヒラギノ角ゴ Pro W3"/>
              </a:rPr>
              <a:t>的载波，要</a:t>
            </a:r>
            <a:r>
              <a:rPr b="0" lang="en-GB" sz="1400" spc="-1" strike="noStrike">
                <a:solidFill>
                  <a:srgbClr val="001135"/>
                </a:solidFill>
                <a:uFill>
                  <a:solidFill>
                    <a:srgbClr val="ffffff"/>
                  </a:solidFill>
                </a:uFill>
                <a:latin typeface="Arial"/>
                <a:ea typeface="ヒラギノ角ゴ Pro W3"/>
              </a:rPr>
              <a:t>FFT</a:t>
            </a:r>
            <a:r>
              <a:rPr b="0" lang="en-GB" sz="1400" spc="-1" strike="noStrike">
                <a:solidFill>
                  <a:srgbClr val="001135"/>
                </a:solidFill>
                <a:uFill>
                  <a:solidFill>
                    <a:srgbClr val="ffffff"/>
                  </a:solidFill>
                </a:uFill>
                <a:latin typeface="Arial"/>
                <a:ea typeface="ヒラギノ角ゴ Pro W3"/>
              </a:rPr>
              <a:t>抽样 </a:t>
            </a:r>
            <a:r>
              <a:rPr b="0" lang="en-GB" sz="1400" spc="-1" strike="noStrike">
                <a:solidFill>
                  <a:srgbClr val="001135"/>
                </a:solidFill>
                <a:uFill>
                  <a:solidFill>
                    <a:srgbClr val="ffffff"/>
                  </a:solidFill>
                </a:uFill>
                <a:latin typeface="Arial"/>
                <a:ea typeface="ヒラギノ角ゴ Pro W3"/>
              </a:rPr>
              <a:t>2048</a:t>
            </a:r>
            <a:r>
              <a:rPr b="0" lang="en-GB" sz="1400" spc="-1" strike="noStrike">
                <a:solidFill>
                  <a:srgbClr val="001135"/>
                </a:solidFill>
                <a:uFill>
                  <a:solidFill>
                    <a:srgbClr val="ffffff"/>
                  </a:solidFill>
                </a:uFill>
                <a:latin typeface="Arial"/>
                <a:ea typeface="ヒラギノ角ゴ Pro W3"/>
              </a:rPr>
              <a:t>次，所以</a:t>
            </a:r>
            <a:r>
              <a:rPr b="0" lang="en-GB" sz="1400" spc="-1" strike="noStrike">
                <a:solidFill>
                  <a:srgbClr val="001135"/>
                </a:solidFill>
                <a:uFill>
                  <a:solidFill>
                    <a:srgbClr val="ffffff"/>
                  </a:solidFill>
                </a:uFill>
                <a:latin typeface="Arial"/>
                <a:ea typeface="ヒラギノ角ゴ Pro W3"/>
              </a:rPr>
              <a:t>= 1/(15000*2048)s</a:t>
            </a:r>
            <a:endParaRPr b="0" lang="en-GB" sz="1400" spc="-1" strike="noStrike">
              <a:solidFill>
                <a:srgbClr val="001135"/>
              </a:solidFill>
              <a:uFill>
                <a:solidFill>
                  <a:srgbClr val="ffffff"/>
                </a:solidFill>
              </a:uFill>
              <a:latin typeface="Arial"/>
            </a:endParaRPr>
          </a:p>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    </a:t>
            </a:r>
            <a:r>
              <a:rPr b="0" lang="en-GB" sz="1400" spc="-1" strike="noStrike">
                <a:solidFill>
                  <a:srgbClr val="001135"/>
                </a:solidFill>
                <a:uFill>
                  <a:solidFill>
                    <a:srgbClr val="ffffff"/>
                  </a:solidFill>
                </a:uFill>
                <a:latin typeface="Arial"/>
                <a:ea typeface="ヒラギノ角ゴ Pro W3"/>
              </a:rPr>
              <a:t>Ts* </a:t>
            </a:r>
            <a:r>
              <a:rPr b="0" lang="en-GB" sz="1400" spc="-1" strike="noStrike">
                <a:solidFill>
                  <a:srgbClr val="001135"/>
                </a:solidFill>
                <a:uFill>
                  <a:solidFill>
                    <a:srgbClr val="ffffff"/>
                  </a:solidFill>
                </a:uFill>
                <a:latin typeface="Arial"/>
                <a:ea typeface="ヒラギノ角ゴ Pro W3"/>
              </a:rPr>
              <a:t>光速   约等于  </a:t>
            </a:r>
            <a:r>
              <a:rPr b="0" lang="en-GB" sz="1400" spc="-1" strike="noStrike">
                <a:solidFill>
                  <a:srgbClr val="001135"/>
                </a:solidFill>
                <a:uFill>
                  <a:solidFill>
                    <a:srgbClr val="ffffff"/>
                  </a:solidFill>
                </a:uFill>
                <a:latin typeface="Arial"/>
                <a:ea typeface="ヒラギノ角ゴ Pro W3"/>
              </a:rPr>
              <a:t>5</a:t>
            </a:r>
            <a:r>
              <a:rPr b="0" lang="en-GB" sz="1400" spc="-1" strike="noStrike">
                <a:solidFill>
                  <a:srgbClr val="001135"/>
                </a:solidFill>
                <a:uFill>
                  <a:solidFill>
                    <a:srgbClr val="ffffff"/>
                  </a:solidFill>
                </a:uFill>
                <a:latin typeface="Arial"/>
                <a:ea typeface="ヒラギノ角ゴ Pro W3"/>
              </a:rPr>
              <a:t>米</a:t>
            </a:r>
            <a:endParaRPr b="0" lang="en-GB" sz="1400" spc="-1" strike="noStrike">
              <a:solidFill>
                <a:srgbClr val="001135"/>
              </a:solidFill>
              <a:uFill>
                <a:solidFill>
                  <a:srgbClr val="ffffff"/>
                </a:solidFill>
              </a:uFill>
              <a:latin typeface="Arial"/>
            </a:endParaRPr>
          </a:p>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  </a:t>
            </a:r>
            <a:r>
              <a:rPr b="0" lang="en-GB" sz="1400" spc="-1" strike="noStrike">
                <a:solidFill>
                  <a:srgbClr val="001135"/>
                </a:solidFill>
                <a:uFill>
                  <a:solidFill>
                    <a:srgbClr val="ffffff"/>
                  </a:solidFill>
                </a:uFill>
                <a:latin typeface="Arial"/>
                <a:ea typeface="ヒラギノ角ゴ Pro W3"/>
              </a:rPr>
              <a:t>但 网络中 </a:t>
            </a:r>
            <a:r>
              <a:rPr b="0" lang="en-GB" sz="1400" spc="-1" strike="noStrike">
                <a:solidFill>
                  <a:srgbClr val="001135"/>
                </a:solidFill>
                <a:uFill>
                  <a:solidFill>
                    <a:srgbClr val="ffffff"/>
                  </a:solidFill>
                </a:uFill>
                <a:latin typeface="Arial"/>
                <a:ea typeface="ヒラギノ角ゴ Pro W3"/>
              </a:rPr>
              <a:t>TA command </a:t>
            </a:r>
            <a:r>
              <a:rPr b="0" lang="en-GB" sz="1400" spc="-1" strike="noStrike">
                <a:solidFill>
                  <a:srgbClr val="001135"/>
                </a:solidFill>
                <a:uFill>
                  <a:solidFill>
                    <a:srgbClr val="ffffff"/>
                  </a:solidFill>
                </a:uFill>
                <a:latin typeface="Arial"/>
                <a:ea typeface="ヒラギノ角ゴ Pro W3"/>
              </a:rPr>
              <a:t>的调整单位是 </a:t>
            </a:r>
            <a:r>
              <a:rPr b="0" lang="en-GB" sz="1400" spc="-1" strike="noStrike">
                <a:solidFill>
                  <a:srgbClr val="001135"/>
                </a:solidFill>
                <a:uFill>
                  <a:solidFill>
                    <a:srgbClr val="ffffff"/>
                  </a:solidFill>
                </a:uFill>
                <a:latin typeface="Arial"/>
                <a:ea typeface="ヒラギノ角ゴ Pro W3"/>
              </a:rPr>
              <a:t>16 Ts </a:t>
            </a: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p:txBody>
      </p:sp>
      <p:sp>
        <p:nvSpPr>
          <p:cNvPr id="151" name="TextShape 2"/>
          <p:cNvSpPr txBox="1"/>
          <p:nvPr/>
        </p:nvSpPr>
        <p:spPr>
          <a:xfrm>
            <a:off x="2692800" y="4816800"/>
            <a:ext cx="2580840" cy="122040"/>
          </a:xfrm>
          <a:prstGeom prst="rect">
            <a:avLst/>
          </a:prstGeom>
          <a:noFill/>
          <a:ln>
            <a:noFill/>
          </a:ln>
        </p:spPr>
        <p:txBody>
          <a:bodyPr lIns="0" rIns="0" tIns="0" bIns="0" anchor="b"/>
          <a:p>
            <a:pPr>
              <a:lnSpc>
                <a:spcPct val="100000"/>
              </a:lnSpc>
            </a:pPr>
            <a:r>
              <a:rPr b="0" lang="en-US" sz="800" spc="-1" strike="noStrike">
                <a:solidFill>
                  <a:srgbClr val="001135"/>
                </a:solidFill>
                <a:uFill>
                  <a:solidFill>
                    <a:srgbClr val="ffffff"/>
                  </a:solidFill>
                </a:uFill>
                <a:latin typeface="Arial"/>
                <a:ea typeface="ヒラギノ角ゴ Pro W3"/>
              </a:rPr>
              <a:t>&lt;Change information classification in footer&gt;</a:t>
            </a:r>
            <a:endParaRPr b="0" lang="en-US" sz="800" spc="-1" strike="noStrike">
              <a:solidFill>
                <a:srgbClr val="000000"/>
              </a:solidFill>
              <a:uFill>
                <a:solidFill>
                  <a:srgbClr val="ffffff"/>
                </a:solidFill>
              </a:uFill>
              <a:latin typeface="Times New Roman"/>
            </a:endParaRPr>
          </a:p>
        </p:txBody>
      </p:sp>
      <p:sp>
        <p:nvSpPr>
          <p:cNvPr id="152" name="TextShape 3"/>
          <p:cNvSpPr txBox="1"/>
          <p:nvPr/>
        </p:nvSpPr>
        <p:spPr>
          <a:xfrm>
            <a:off x="417600" y="279360"/>
            <a:ext cx="8308440" cy="309240"/>
          </a:xfrm>
          <a:prstGeom prst="rect">
            <a:avLst/>
          </a:prstGeom>
          <a:noFill/>
          <a:ln w="9360">
            <a:noFill/>
          </a:ln>
        </p:spPr>
        <p:txBody>
          <a:bodyPr lIns="0" rIns="0" tIns="0" bIns="0"/>
          <a:p>
            <a:endParaRPr b="0" lang="en-GB" sz="2000" spc="-1" strike="noStrike">
              <a:solidFill>
                <a:srgbClr val="124191"/>
              </a:solidFill>
              <a:uFill>
                <a:solidFill>
                  <a:srgbClr val="ffffff"/>
                </a:solidFill>
              </a:uFill>
              <a:latin typeface="Arial"/>
            </a:endParaRPr>
          </a:p>
        </p:txBody>
      </p:sp>
      <p:sp>
        <p:nvSpPr>
          <p:cNvPr id="153" name="TextShape 4"/>
          <p:cNvSpPr txBox="1"/>
          <p:nvPr/>
        </p:nvSpPr>
        <p:spPr>
          <a:xfrm>
            <a:off x="417600" y="590400"/>
            <a:ext cx="8308440" cy="309240"/>
          </a:xfrm>
          <a:prstGeom prst="rect">
            <a:avLst/>
          </a:prstGeom>
          <a:noFill/>
          <a:ln>
            <a:noFill/>
          </a:ln>
        </p:spPr>
        <p:txBody>
          <a:bodyPr lIns="0" rIns="0" tIns="0" bIns="0"/>
          <a:p>
            <a:endParaRPr b="0" lang="en-GB" sz="3200" spc="-1" strike="noStrike">
              <a:solidFill>
                <a:srgbClr val="001135"/>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417600" y="1080000"/>
            <a:ext cx="8308440" cy="3560040"/>
          </a:xfrm>
          <a:prstGeom prst="rect">
            <a:avLst/>
          </a:prstGeom>
          <a:noFill/>
          <a:ln>
            <a:noFill/>
          </a:ln>
        </p:spPr>
        <p:txBody>
          <a:bodyPr lIns="0" rIns="0" tIns="0" bIns="0"/>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OCT 27 </a:t>
            </a:r>
            <a:r>
              <a:rPr b="0" lang="en-GB" sz="1400" spc="-1" strike="noStrike">
                <a:solidFill>
                  <a:srgbClr val="001135"/>
                </a:solidFill>
                <a:uFill>
                  <a:solidFill>
                    <a:srgbClr val="ffffff"/>
                  </a:solidFill>
                </a:uFill>
                <a:latin typeface="Arial"/>
                <a:ea typeface="ヒラギノ角ゴ Pro W3"/>
              </a:rPr>
              <a:t>将 </a:t>
            </a:r>
            <a:r>
              <a:rPr b="0" lang="en-GB" sz="1400" spc="-1" strike="noStrike">
                <a:solidFill>
                  <a:srgbClr val="001135"/>
                </a:solidFill>
                <a:uFill>
                  <a:solidFill>
                    <a:srgbClr val="ffffff"/>
                  </a:solidFill>
                </a:uFill>
                <a:latin typeface="Arial"/>
                <a:ea typeface="ヒラギノ角ゴ Pro W3"/>
              </a:rPr>
              <a:t>prachCS </a:t>
            </a:r>
            <a:r>
              <a:rPr b="0" lang="en-GB" sz="1400" spc="-1" strike="noStrike">
                <a:solidFill>
                  <a:srgbClr val="001135"/>
                </a:solidFill>
                <a:uFill>
                  <a:solidFill>
                    <a:srgbClr val="ffffff"/>
                  </a:solidFill>
                </a:uFill>
                <a:latin typeface="Arial"/>
                <a:ea typeface="ヒラギノ角ゴ Pro W3"/>
              </a:rPr>
              <a:t>设置成</a:t>
            </a:r>
            <a:r>
              <a:rPr b="0" lang="en-GB" sz="1400" spc="-1" strike="noStrike">
                <a:solidFill>
                  <a:srgbClr val="001135"/>
                </a:solidFill>
                <a:uFill>
                  <a:solidFill>
                    <a:srgbClr val="ffffff"/>
                  </a:solidFill>
                </a:uFill>
                <a:latin typeface="Arial"/>
                <a:ea typeface="ヒラギノ角ゴ Pro W3"/>
              </a:rPr>
              <a:t>6</a:t>
            </a:r>
            <a:r>
              <a:rPr b="0" lang="en-GB" sz="1400" spc="-1" strike="noStrike">
                <a:solidFill>
                  <a:srgbClr val="001135"/>
                </a:solidFill>
                <a:uFill>
                  <a:solidFill>
                    <a:srgbClr val="ffffff"/>
                  </a:solidFill>
                </a:uFill>
                <a:latin typeface="Arial"/>
                <a:ea typeface="ヒラギノ角ゴ Pro W3"/>
              </a:rPr>
              <a:t>， 问题没有改善</a:t>
            </a: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问题最严重并且重启不能恢复的马口村站，换上新</a:t>
            </a:r>
            <a:r>
              <a:rPr b="0" lang="en-GB" sz="1400" spc="-1" strike="noStrike">
                <a:solidFill>
                  <a:srgbClr val="001135"/>
                </a:solidFill>
                <a:uFill>
                  <a:solidFill>
                    <a:srgbClr val="ffffff"/>
                  </a:solidFill>
                </a:uFill>
                <a:latin typeface="Arial"/>
                <a:ea typeface="ヒラギノ角ゴ Pro W3"/>
              </a:rPr>
              <a:t>rru/</a:t>
            </a:r>
            <a:r>
              <a:rPr b="0" lang="en-GB" sz="1400" spc="-1" strike="noStrike">
                <a:solidFill>
                  <a:srgbClr val="001135"/>
                </a:solidFill>
                <a:uFill>
                  <a:solidFill>
                    <a:srgbClr val="ffffff"/>
                  </a:solidFill>
                </a:uFill>
                <a:latin typeface="Arial"/>
                <a:ea typeface="ヒラギノ角ゴ Pro W3"/>
              </a:rPr>
              <a:t>天线</a:t>
            </a:r>
            <a:r>
              <a:rPr b="0" lang="en-GB" sz="1400" spc="-1" strike="noStrike">
                <a:solidFill>
                  <a:srgbClr val="001135"/>
                </a:solidFill>
                <a:uFill>
                  <a:solidFill>
                    <a:srgbClr val="ffffff"/>
                  </a:solidFill>
                </a:uFill>
                <a:latin typeface="Arial"/>
                <a:ea typeface="ヒラギノ角ゴ Pro W3"/>
              </a:rPr>
              <a:t>,</a:t>
            </a:r>
            <a:r>
              <a:rPr b="0" lang="en-GB" sz="1400" spc="-1" strike="noStrike">
                <a:solidFill>
                  <a:srgbClr val="001135"/>
                </a:solidFill>
                <a:uFill>
                  <a:solidFill>
                    <a:srgbClr val="ffffff"/>
                  </a:solidFill>
                </a:uFill>
                <a:latin typeface="Arial"/>
                <a:ea typeface="ヒラギノ角ゴ Pro W3"/>
              </a:rPr>
              <a:t>然后做如下测试</a:t>
            </a: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p:txBody>
      </p:sp>
      <p:sp>
        <p:nvSpPr>
          <p:cNvPr id="155" name="TextShape 2"/>
          <p:cNvSpPr txBox="1"/>
          <p:nvPr/>
        </p:nvSpPr>
        <p:spPr>
          <a:xfrm>
            <a:off x="2692800" y="4816800"/>
            <a:ext cx="2580840" cy="122040"/>
          </a:xfrm>
          <a:prstGeom prst="rect">
            <a:avLst/>
          </a:prstGeom>
          <a:noFill/>
          <a:ln>
            <a:noFill/>
          </a:ln>
        </p:spPr>
        <p:txBody>
          <a:bodyPr lIns="0" rIns="0" tIns="0" bIns="0" anchor="b"/>
          <a:p>
            <a:pPr>
              <a:lnSpc>
                <a:spcPct val="100000"/>
              </a:lnSpc>
            </a:pPr>
            <a:r>
              <a:rPr b="0" lang="en-US" sz="800" spc="-1" strike="noStrike">
                <a:solidFill>
                  <a:srgbClr val="001135"/>
                </a:solidFill>
                <a:uFill>
                  <a:solidFill>
                    <a:srgbClr val="ffffff"/>
                  </a:solidFill>
                </a:uFill>
                <a:latin typeface="Arial"/>
                <a:ea typeface="ヒラギノ角ゴ Pro W3"/>
              </a:rPr>
              <a:t>&lt;Change information classification in footer&gt;</a:t>
            </a:r>
            <a:endParaRPr b="0" lang="en-US" sz="800" spc="-1" strike="noStrike">
              <a:solidFill>
                <a:srgbClr val="000000"/>
              </a:solidFill>
              <a:uFill>
                <a:solidFill>
                  <a:srgbClr val="ffffff"/>
                </a:solidFill>
              </a:uFill>
              <a:latin typeface="Times New Roman"/>
            </a:endParaRPr>
          </a:p>
        </p:txBody>
      </p:sp>
      <p:sp>
        <p:nvSpPr>
          <p:cNvPr id="156" name="TextShape 3"/>
          <p:cNvSpPr txBox="1"/>
          <p:nvPr/>
        </p:nvSpPr>
        <p:spPr>
          <a:xfrm>
            <a:off x="417600" y="279360"/>
            <a:ext cx="8308440" cy="309240"/>
          </a:xfrm>
          <a:prstGeom prst="rect">
            <a:avLst/>
          </a:prstGeom>
          <a:noFill/>
          <a:ln w="9360">
            <a:noFill/>
          </a:ln>
        </p:spPr>
        <p:txBody>
          <a:bodyPr lIns="0" rIns="0" tIns="0" bIns="0"/>
          <a:p>
            <a:pPr>
              <a:lnSpc>
                <a:spcPct val="100000"/>
              </a:lnSpc>
            </a:pPr>
            <a:r>
              <a:rPr b="0" lang="en-GB" sz="2000" spc="-1" strike="noStrike">
                <a:solidFill>
                  <a:srgbClr val="124191"/>
                </a:solidFill>
                <a:uFill>
                  <a:solidFill>
                    <a:srgbClr val="ffffff"/>
                  </a:solidFill>
                </a:uFill>
                <a:latin typeface="Arial"/>
                <a:ea typeface="Nokia Pure Headline Ultra Light"/>
              </a:rPr>
              <a:t>现场反馈</a:t>
            </a:r>
            <a:endParaRPr b="0" lang="en-GB" sz="2000" spc="-1" strike="noStrike">
              <a:solidFill>
                <a:srgbClr val="124191"/>
              </a:solidFill>
              <a:uFill>
                <a:solidFill>
                  <a:srgbClr val="ffffff"/>
                </a:solidFill>
              </a:uFill>
              <a:latin typeface="Arial"/>
            </a:endParaRPr>
          </a:p>
        </p:txBody>
      </p:sp>
      <p:sp>
        <p:nvSpPr>
          <p:cNvPr id="157" name="TextShape 4"/>
          <p:cNvSpPr txBox="1"/>
          <p:nvPr/>
        </p:nvSpPr>
        <p:spPr>
          <a:xfrm>
            <a:off x="417600" y="590400"/>
            <a:ext cx="8308440" cy="309240"/>
          </a:xfrm>
          <a:prstGeom prst="rect">
            <a:avLst/>
          </a:prstGeom>
          <a:noFill/>
          <a:ln>
            <a:noFill/>
          </a:ln>
        </p:spPr>
        <p:txBody>
          <a:bodyPr lIns="0" rIns="0" tIns="0" bIns="0"/>
          <a:p>
            <a:endParaRPr b="0" lang="en-GB" sz="3200" spc="-1" strike="noStrike">
              <a:solidFill>
                <a:srgbClr val="001135"/>
              </a:solidFill>
              <a:uFill>
                <a:solidFill>
                  <a:srgbClr val="ffffff"/>
                </a:solidFill>
              </a:uFill>
              <a:latin typeface="Arial"/>
            </a:endParaRPr>
          </a:p>
        </p:txBody>
      </p:sp>
      <p:pic>
        <p:nvPicPr>
          <p:cNvPr id="158" name="Picture 5" descr=""/>
          <p:cNvPicPr/>
          <p:nvPr/>
        </p:nvPicPr>
        <p:blipFill>
          <a:blip r:embed="rId1"/>
          <a:stretch/>
        </p:blipFill>
        <p:spPr>
          <a:xfrm>
            <a:off x="-26280" y="2396880"/>
            <a:ext cx="10599840" cy="111240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417600" y="1080000"/>
            <a:ext cx="8308440" cy="3560040"/>
          </a:xfrm>
          <a:prstGeom prst="rect">
            <a:avLst/>
          </a:prstGeom>
          <a:noFill/>
          <a:ln>
            <a:noFill/>
          </a:ln>
        </p:spPr>
        <p:txBody>
          <a:bodyPr lIns="0" rIns="0" tIns="0" bIns="0"/>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Nov 2 </a:t>
            </a:r>
            <a:r>
              <a:rPr b="0" lang="en-GB" sz="1400" spc="-1" strike="noStrike">
                <a:solidFill>
                  <a:srgbClr val="001135"/>
                </a:solidFill>
                <a:uFill>
                  <a:solidFill>
                    <a:srgbClr val="ffffff"/>
                  </a:solidFill>
                </a:uFill>
                <a:latin typeface="Arial"/>
                <a:ea typeface="ヒラギノ角ゴ Pro W3"/>
              </a:rPr>
              <a:t>发现</a:t>
            </a:r>
            <a:r>
              <a:rPr b="0" lang="en-GB" sz="1400" spc="-1" strike="noStrike">
                <a:solidFill>
                  <a:srgbClr val="001135"/>
                </a:solidFill>
                <a:uFill>
                  <a:solidFill>
                    <a:srgbClr val="ffffff"/>
                  </a:solidFill>
                </a:uFill>
                <a:latin typeface="Arial"/>
                <a:ea typeface="ヒラギノ角ゴ Pro W3"/>
              </a:rPr>
              <a:t>ulphy </a:t>
            </a:r>
            <a:r>
              <a:rPr b="0" lang="en-GB" sz="1400" spc="-1" strike="noStrike">
                <a:solidFill>
                  <a:srgbClr val="001135"/>
                </a:solidFill>
                <a:uFill>
                  <a:solidFill>
                    <a:srgbClr val="ffffff"/>
                  </a:solidFill>
                </a:uFill>
                <a:latin typeface="Arial"/>
                <a:ea typeface="ヒラギノ角ゴ Pro W3"/>
              </a:rPr>
              <a:t>做的</a:t>
            </a:r>
            <a:r>
              <a:rPr b="0" lang="en-GB" sz="1400" spc="-1" strike="noStrike">
                <a:solidFill>
                  <a:srgbClr val="001135"/>
                </a:solidFill>
                <a:uFill>
                  <a:solidFill>
                    <a:srgbClr val="ffffff"/>
                  </a:solidFill>
                </a:uFill>
                <a:latin typeface="Arial"/>
                <a:ea typeface="ヒラギノ角ゴ Pro W3"/>
              </a:rPr>
              <a:t>debug knife </a:t>
            </a:r>
            <a:r>
              <a:rPr b="0" lang="en-GB" sz="1400" spc="-1" strike="noStrike">
                <a:solidFill>
                  <a:srgbClr val="001135"/>
                </a:solidFill>
                <a:uFill>
                  <a:solidFill>
                    <a:srgbClr val="ffffff"/>
                  </a:solidFill>
                </a:uFill>
                <a:latin typeface="Arial"/>
                <a:ea typeface="ヒラギノ角ゴ Pro W3"/>
              </a:rPr>
              <a:t>对</a:t>
            </a:r>
            <a:r>
              <a:rPr b="0" lang="en-GB" sz="1400" spc="-1" strike="noStrike">
                <a:solidFill>
                  <a:srgbClr val="001135"/>
                </a:solidFill>
                <a:uFill>
                  <a:solidFill>
                    <a:srgbClr val="ffffff"/>
                  </a:solidFill>
                </a:uFill>
                <a:latin typeface="Arial"/>
                <a:ea typeface="ヒラギノ角ゴ Pro W3"/>
              </a:rPr>
              <a:t>IQDUMP </a:t>
            </a:r>
            <a:r>
              <a:rPr b="0" lang="en-GB" sz="1400" spc="-1" strike="noStrike">
                <a:solidFill>
                  <a:srgbClr val="001135"/>
                </a:solidFill>
                <a:uFill>
                  <a:solidFill>
                    <a:srgbClr val="ffffff"/>
                  </a:solidFill>
                </a:uFill>
                <a:latin typeface="Arial"/>
                <a:ea typeface="ヒラギノ角ゴ Pro W3"/>
              </a:rPr>
              <a:t>工具的</a:t>
            </a:r>
            <a:r>
              <a:rPr b="0" lang="en-GB" sz="1400" spc="-1" strike="noStrike">
                <a:solidFill>
                  <a:srgbClr val="001135"/>
                </a:solidFill>
                <a:uFill>
                  <a:solidFill>
                    <a:srgbClr val="ffffff"/>
                  </a:solidFill>
                </a:uFill>
                <a:latin typeface="Arial"/>
                <a:ea typeface="ヒラギノ角ゴ Pro W3"/>
              </a:rPr>
              <a:t>config</a:t>
            </a:r>
            <a:r>
              <a:rPr b="0" lang="en-GB" sz="1400" spc="-1" strike="noStrike">
                <a:solidFill>
                  <a:srgbClr val="001135"/>
                </a:solidFill>
                <a:uFill>
                  <a:solidFill>
                    <a:srgbClr val="ffffff"/>
                  </a:solidFill>
                </a:uFill>
                <a:latin typeface="Arial"/>
                <a:ea typeface="ヒラギノ角ゴ Pro W3"/>
              </a:rPr>
              <a:t>操作没反应</a:t>
            </a:r>
            <a:r>
              <a:rPr b="0" lang="en-GB" sz="1400" spc="-1" strike="noStrike">
                <a:solidFill>
                  <a:srgbClr val="001135"/>
                </a:solidFill>
                <a:uFill>
                  <a:solidFill>
                    <a:srgbClr val="ffffff"/>
                  </a:solidFill>
                </a:uFill>
                <a:latin typeface="Arial"/>
                <a:ea typeface="ヒラギノ角ゴ Pro W3"/>
              </a:rPr>
              <a:t>,</a:t>
            </a:r>
            <a:r>
              <a:rPr b="0" lang="en-GB" sz="1400" spc="-1" strike="noStrike">
                <a:solidFill>
                  <a:srgbClr val="001135"/>
                </a:solidFill>
                <a:uFill>
                  <a:solidFill>
                    <a:srgbClr val="ffffff"/>
                  </a:solidFill>
                </a:uFill>
                <a:latin typeface="Arial"/>
                <a:ea typeface="ヒラギノ角ゴ Pro W3"/>
              </a:rPr>
              <a:t>所以以前抓的</a:t>
            </a:r>
            <a:r>
              <a:rPr b="0" lang="en-GB" sz="1400" spc="-1" strike="noStrike">
                <a:solidFill>
                  <a:srgbClr val="001135"/>
                </a:solidFill>
                <a:uFill>
                  <a:solidFill>
                    <a:srgbClr val="ffffff"/>
                  </a:solidFill>
                </a:uFill>
                <a:latin typeface="Arial"/>
                <a:ea typeface="ヒラギノ角ゴ Pro W3"/>
              </a:rPr>
              <a:t>IQDUMP</a:t>
            </a:r>
            <a:r>
              <a:rPr b="0" lang="en-GB" sz="1400" spc="-1" strike="noStrike">
                <a:solidFill>
                  <a:srgbClr val="001135"/>
                </a:solidFill>
                <a:uFill>
                  <a:solidFill>
                    <a:srgbClr val="ffffff"/>
                  </a:solidFill>
                </a:uFill>
                <a:latin typeface="Arial"/>
                <a:ea typeface="ヒラギノ角ゴ Pro W3"/>
              </a:rPr>
              <a:t>老</a:t>
            </a:r>
            <a:r>
              <a:rPr b="0" lang="en-GB" sz="1400" spc="-1" strike="noStrike">
                <a:solidFill>
                  <a:srgbClr val="001135"/>
                </a:solidFill>
                <a:uFill>
                  <a:solidFill>
                    <a:srgbClr val="ffffff"/>
                  </a:solidFill>
                </a:uFill>
                <a:latin typeface="Arial"/>
                <a:ea typeface="ヒラギノ角ゴ Pro W3"/>
              </a:rPr>
              <a:t>是旧的数据。</a:t>
            </a:r>
            <a:endParaRPr b="0" lang="en-GB" sz="1400" spc="-1" strike="noStrike">
              <a:solidFill>
                <a:srgbClr val="001135"/>
              </a:solidFill>
              <a:uFill>
                <a:solidFill>
                  <a:srgbClr val="ffffff"/>
                </a:solidFill>
              </a:uFill>
              <a:latin typeface="Arial"/>
            </a:endParaRPr>
          </a:p>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Nov 3  </a:t>
            </a:r>
            <a:r>
              <a:rPr b="0" lang="en-GB" sz="1400" spc="-1" strike="noStrike">
                <a:solidFill>
                  <a:srgbClr val="001135"/>
                </a:solidFill>
                <a:uFill>
                  <a:solidFill>
                    <a:srgbClr val="ffffff"/>
                  </a:solidFill>
                </a:uFill>
                <a:latin typeface="Arial"/>
                <a:ea typeface="ヒラギノ角ゴ Pro W3"/>
              </a:rPr>
              <a:t>反对研发要求将</a:t>
            </a:r>
            <a:r>
              <a:rPr b="0" lang="en-GB" sz="1400" spc="-1" strike="noStrike">
                <a:solidFill>
                  <a:srgbClr val="001135"/>
                </a:solidFill>
                <a:uFill>
                  <a:solidFill>
                    <a:srgbClr val="ffffff"/>
                  </a:solidFill>
                </a:uFill>
                <a:latin typeface="Arial"/>
                <a:ea typeface="ヒラギノ角ゴ Pro W3"/>
              </a:rPr>
              <a:t>Prachcs</a:t>
            </a:r>
            <a:r>
              <a:rPr b="0" lang="en-GB" sz="1400" spc="-1" strike="noStrike">
                <a:solidFill>
                  <a:srgbClr val="001135"/>
                </a:solidFill>
                <a:uFill>
                  <a:solidFill>
                    <a:srgbClr val="ffffff"/>
                  </a:solidFill>
                </a:uFill>
                <a:latin typeface="Arial"/>
                <a:ea typeface="ヒラギノ角ゴ Pro W3"/>
              </a:rPr>
              <a:t>继续缩小的建议，提议 </a:t>
            </a:r>
            <a:r>
              <a:rPr b="0" lang="en-GB" sz="1400" spc="-1" strike="noStrike">
                <a:solidFill>
                  <a:srgbClr val="001135"/>
                </a:solidFill>
                <a:uFill>
                  <a:solidFill>
                    <a:srgbClr val="ffffff"/>
                  </a:solidFill>
                </a:uFill>
                <a:latin typeface="Arial"/>
                <a:ea typeface="ヒラギノ角ゴ Pro W3"/>
              </a:rPr>
              <a:t>prachCS  6</a:t>
            </a:r>
            <a:r>
              <a:rPr b="0" lang="en-GB" sz="1400" spc="-1" strike="noStrike">
                <a:solidFill>
                  <a:srgbClr val="001135"/>
                </a:solidFill>
                <a:uFill>
                  <a:solidFill>
                    <a:srgbClr val="ffffff"/>
                  </a:solidFill>
                </a:uFill>
                <a:latin typeface="Wingdings"/>
                <a:ea typeface="ヒラギノ角ゴ Pro W3"/>
              </a:rPr>
              <a:t>-&gt;</a:t>
            </a:r>
            <a:r>
              <a:rPr b="0" lang="en-GB" sz="1400" spc="-1" strike="noStrike">
                <a:solidFill>
                  <a:srgbClr val="001135"/>
                </a:solidFill>
                <a:uFill>
                  <a:solidFill>
                    <a:srgbClr val="ffffff"/>
                  </a:solidFill>
                </a:uFill>
                <a:latin typeface="Arial"/>
                <a:ea typeface="ヒラギノ角ゴ Pro W3"/>
              </a:rPr>
              <a:t>12 , </a:t>
            </a:r>
            <a:r>
              <a:rPr b="0" lang="en-GB" sz="1400" spc="-1" strike="noStrike">
                <a:solidFill>
                  <a:srgbClr val="001135"/>
                </a:solidFill>
                <a:uFill>
                  <a:solidFill>
                    <a:srgbClr val="ffffff"/>
                  </a:solidFill>
                </a:uFill>
                <a:latin typeface="Arial"/>
                <a:ea typeface="ヒラギノ角ゴ Pro W3"/>
              </a:rPr>
              <a:t>允许更多</a:t>
            </a:r>
            <a:r>
              <a:rPr b="0" lang="en-GB" sz="1400" spc="-1" strike="noStrike">
                <a:solidFill>
                  <a:srgbClr val="001135"/>
                </a:solidFill>
                <a:uFill>
                  <a:solidFill>
                    <a:srgbClr val="ffffff"/>
                  </a:solidFill>
                </a:uFill>
                <a:latin typeface="Arial"/>
                <a:ea typeface="ヒラギノ角ゴ Pro W3"/>
              </a:rPr>
              <a:t>UE</a:t>
            </a:r>
            <a:r>
              <a:rPr b="0" lang="en-GB" sz="1400" spc="-1" strike="noStrike">
                <a:solidFill>
                  <a:srgbClr val="001135"/>
                </a:solidFill>
                <a:uFill>
                  <a:solidFill>
                    <a:srgbClr val="ffffff"/>
                  </a:solidFill>
                </a:uFill>
                <a:latin typeface="Arial"/>
                <a:ea typeface="ヒラギノ角ゴ Pro W3"/>
              </a:rPr>
              <a:t>接入，这样才</a:t>
            </a:r>
            <a:r>
              <a:rPr b="0" lang="en-GB" sz="1400" spc="-1" strike="noStrike">
                <a:solidFill>
                  <a:srgbClr val="001135"/>
                </a:solidFill>
                <a:uFill>
                  <a:solidFill>
                    <a:srgbClr val="ffffff"/>
                  </a:solidFill>
                </a:uFill>
                <a:latin typeface="Arial"/>
                <a:ea typeface="ヒラギノ角ゴ Pro W3"/>
              </a:rPr>
              <a:t>能对数据进行分析，同时也可以防止失败的</a:t>
            </a:r>
            <a:r>
              <a:rPr b="0" lang="en-GB" sz="1400" spc="-1" strike="noStrike">
                <a:solidFill>
                  <a:srgbClr val="001135"/>
                </a:solidFill>
                <a:uFill>
                  <a:solidFill>
                    <a:srgbClr val="ffffff"/>
                  </a:solidFill>
                </a:uFill>
                <a:latin typeface="Arial"/>
                <a:ea typeface="ヒラギノ角ゴ Pro W3"/>
              </a:rPr>
              <a:t>rach </a:t>
            </a:r>
            <a:r>
              <a:rPr b="0" lang="en-GB" sz="1400" spc="-1" strike="noStrike">
                <a:solidFill>
                  <a:srgbClr val="001135"/>
                </a:solidFill>
                <a:uFill>
                  <a:solidFill>
                    <a:srgbClr val="ffffff"/>
                  </a:solidFill>
                </a:uFill>
                <a:latin typeface="Arial"/>
                <a:ea typeface="ヒラギノ角ゴ Pro W3"/>
              </a:rPr>
              <a:t>重发。</a:t>
            </a:r>
            <a:endParaRPr b="0" lang="en-GB" sz="1400" spc="-1" strike="noStrike">
              <a:solidFill>
                <a:srgbClr val="001135"/>
              </a:solidFill>
              <a:uFill>
                <a:solidFill>
                  <a:srgbClr val="ffffff"/>
                </a:solidFill>
              </a:uFill>
              <a:latin typeface="Arial"/>
            </a:endParaRPr>
          </a:p>
          <a:p>
            <a:pPr>
              <a:lnSpc>
                <a:spcPct val="100000"/>
              </a:lnSpc>
              <a:spcAft>
                <a:spcPts val="601"/>
              </a:spcAft>
            </a:pPr>
            <a:r>
              <a:rPr b="0" lang="en-GB" sz="1400" spc="-1" strike="noStrike">
                <a:solidFill>
                  <a:srgbClr val="001135"/>
                </a:solidFill>
                <a:uFill>
                  <a:solidFill>
                    <a:srgbClr val="ffffff"/>
                  </a:solidFill>
                </a:uFill>
                <a:latin typeface="Arial"/>
                <a:ea typeface="ヒラギノ角ゴ Pro W3"/>
              </a:rPr>
              <a:t>结果情况大大改善</a:t>
            </a: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a:p>
            <a:pPr>
              <a:lnSpc>
                <a:spcPct val="100000"/>
              </a:lnSpc>
              <a:spcAft>
                <a:spcPts val="601"/>
              </a:spcAft>
            </a:pPr>
            <a:endParaRPr b="0" lang="en-GB" sz="1400" spc="-1" strike="noStrike">
              <a:solidFill>
                <a:srgbClr val="001135"/>
              </a:solidFill>
              <a:uFill>
                <a:solidFill>
                  <a:srgbClr val="ffffff"/>
                </a:solidFill>
              </a:uFill>
              <a:latin typeface="Arial"/>
            </a:endParaRPr>
          </a:p>
        </p:txBody>
      </p:sp>
      <p:sp>
        <p:nvSpPr>
          <p:cNvPr id="160" name="TextShape 2"/>
          <p:cNvSpPr txBox="1"/>
          <p:nvPr/>
        </p:nvSpPr>
        <p:spPr>
          <a:xfrm>
            <a:off x="2692800" y="4816800"/>
            <a:ext cx="2580840" cy="122040"/>
          </a:xfrm>
          <a:prstGeom prst="rect">
            <a:avLst/>
          </a:prstGeom>
          <a:noFill/>
          <a:ln>
            <a:noFill/>
          </a:ln>
        </p:spPr>
        <p:txBody>
          <a:bodyPr lIns="0" rIns="0" tIns="0" bIns="0" anchor="b"/>
          <a:p>
            <a:pPr>
              <a:lnSpc>
                <a:spcPct val="100000"/>
              </a:lnSpc>
            </a:pPr>
            <a:r>
              <a:rPr b="0" lang="en-US" sz="800" spc="-1" strike="noStrike">
                <a:solidFill>
                  <a:srgbClr val="001135"/>
                </a:solidFill>
                <a:uFill>
                  <a:solidFill>
                    <a:srgbClr val="ffffff"/>
                  </a:solidFill>
                </a:uFill>
                <a:latin typeface="Arial"/>
                <a:ea typeface="ヒラギノ角ゴ Pro W3"/>
              </a:rPr>
              <a:t>&lt;Change information classification in footer&gt;</a:t>
            </a:r>
            <a:endParaRPr b="0" lang="en-US" sz="800" spc="-1" strike="noStrike">
              <a:solidFill>
                <a:srgbClr val="000000"/>
              </a:solidFill>
              <a:uFill>
                <a:solidFill>
                  <a:srgbClr val="ffffff"/>
                </a:solidFill>
              </a:uFill>
              <a:latin typeface="Times New Roman"/>
            </a:endParaRPr>
          </a:p>
        </p:txBody>
      </p:sp>
      <p:sp>
        <p:nvSpPr>
          <p:cNvPr id="161" name="TextShape 3"/>
          <p:cNvSpPr txBox="1"/>
          <p:nvPr/>
        </p:nvSpPr>
        <p:spPr>
          <a:xfrm>
            <a:off x="417600" y="279360"/>
            <a:ext cx="8308440" cy="309240"/>
          </a:xfrm>
          <a:prstGeom prst="rect">
            <a:avLst/>
          </a:prstGeom>
          <a:noFill/>
          <a:ln w="9360">
            <a:noFill/>
          </a:ln>
        </p:spPr>
        <p:txBody>
          <a:bodyPr lIns="0" rIns="0" tIns="0" bIns="0"/>
          <a:p>
            <a:pPr>
              <a:lnSpc>
                <a:spcPct val="100000"/>
              </a:lnSpc>
            </a:pPr>
            <a:r>
              <a:rPr b="0" lang="en-GB" sz="2000" spc="-1" strike="noStrike">
                <a:solidFill>
                  <a:srgbClr val="124191"/>
                </a:solidFill>
                <a:uFill>
                  <a:solidFill>
                    <a:srgbClr val="ffffff"/>
                  </a:solidFill>
                </a:uFill>
                <a:latin typeface="Arial"/>
                <a:ea typeface="Nokia Pure Headline Ultra Light"/>
              </a:rPr>
              <a:t>On site</a:t>
            </a:r>
            <a:endParaRPr b="0" lang="en-GB" sz="2000" spc="-1" strike="noStrike">
              <a:solidFill>
                <a:srgbClr val="124191"/>
              </a:solidFill>
              <a:uFill>
                <a:solidFill>
                  <a:srgbClr val="ffffff"/>
                </a:solidFill>
              </a:uFill>
              <a:latin typeface="Arial"/>
            </a:endParaRPr>
          </a:p>
        </p:txBody>
      </p:sp>
      <p:sp>
        <p:nvSpPr>
          <p:cNvPr id="162" name="TextShape 4"/>
          <p:cNvSpPr txBox="1"/>
          <p:nvPr/>
        </p:nvSpPr>
        <p:spPr>
          <a:xfrm>
            <a:off x="417600" y="590400"/>
            <a:ext cx="8308440" cy="309240"/>
          </a:xfrm>
          <a:prstGeom prst="rect">
            <a:avLst/>
          </a:prstGeom>
          <a:noFill/>
          <a:ln>
            <a:noFill/>
          </a:ln>
        </p:spPr>
        <p:txBody>
          <a:bodyPr lIns="0" rIns="0" tIns="0" bIns="0"/>
          <a:p>
            <a:endParaRPr b="0" lang="en-GB" sz="3200" spc="-1" strike="noStrike">
              <a:solidFill>
                <a:srgbClr val="001135"/>
              </a:solidFill>
              <a:uFill>
                <a:solidFill>
                  <a:srgbClr val="ffffff"/>
                </a:solidFill>
              </a:uFill>
              <a:latin typeface="Arial"/>
            </a:endParaRPr>
          </a:p>
        </p:txBody>
      </p:sp>
      <p:pic>
        <p:nvPicPr>
          <p:cNvPr id="163" name="Picture 5" descr=""/>
          <p:cNvPicPr/>
          <p:nvPr/>
        </p:nvPicPr>
        <p:blipFill>
          <a:blip r:embed="rId1"/>
          <a:stretch/>
        </p:blipFill>
        <p:spPr>
          <a:xfrm>
            <a:off x="1964520" y="2357280"/>
            <a:ext cx="4304880" cy="196560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Arial_PPT_CORP_V1</Template>
  <TotalTime>11</TotalTime>
  <Application>LibreOffice/5.3.6.1$Linux_X86_64 LibreOffice_project/30$Build-1</Application>
  <Words>1577</Words>
  <Paragraphs>160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2016-12-09T06:54:30Z</dcterms:created>
  <dc:creator/>
  <dc:description/>
  <dc:language>en-US</dc:language>
  <cp:lastModifiedBy/>
  <dcterms:modified xsi:type="dcterms:W3CDTF">2018-07-10T10:43:32Z</dcterms:modified>
  <cp:revision>6</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27</vt:i4>
  </property>
</Properties>
</file>