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906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EC10C3-3F6F-4F7C-A6C5-0CCE3A919FF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basic driver of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detail description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of the innovation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with words and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figures including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the following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point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387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68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0168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387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761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76120" y="233280"/>
            <a:ext cx="9354600" cy="381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3520" y="6591240"/>
            <a:ext cx="741636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F55E2EAE-687D-4791-8491-E792C81501CF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© Nokia Siemens Networks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01 / 2007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263520" y="6454800"/>
            <a:ext cx="3298320" cy="1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Company Confidential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489880" y="6243480"/>
            <a:ext cx="1144080" cy="44424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267760" y="6162840"/>
            <a:ext cx="1638000" cy="69480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 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77880" indent="-228240">
              <a:lnSpc>
                <a:spcPct val="10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85760" indent="-228240">
              <a:lnSpc>
                <a:spcPct val="100000"/>
              </a:lnSpc>
              <a:spcBef>
                <a:spcPts val="541"/>
              </a:spcBef>
              <a:buClr>
                <a:srgbClr val="ff9900"/>
              </a:buClr>
              <a:buSzPct val="110000"/>
              <a:buFont typeface="Arial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400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rnet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RP3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Inventors:Xu Yang Chun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Date: 9.Jun.2013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Short description: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Now Optical used in BTS RP3-01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From O&amp;M view point, it shall be replaced by alternative Ethernet over Optical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Innovation type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BTS architecture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Current status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rough ideas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kgro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Motivation and business drivers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Current RP3-01 interface  can’t provide enough O&amp;M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 when RP3-01 link meet some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It is difficult to figure out: SFP problem? Connection problem?  RF 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worse: from the alarm history you can’t trace it  to RP-01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More O&amp;M friendly solution needed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Inno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vati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cript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426960" y="1268640"/>
            <a:ext cx="8932680" cy="507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Use the mature system Ethernet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There is a internal switch inside the FTM block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1" name="Table 3"/>
          <p:cNvGraphicFramePr/>
          <p:nvPr/>
        </p:nvGraphicFramePr>
        <p:xfrm>
          <a:off x="308520" y="2133000"/>
          <a:ext cx="9240480" cy="2517480"/>
        </p:xfrm>
        <a:graphic>
          <a:graphicData uri="http://schemas.openxmlformats.org/drawingml/2006/table">
            <a:tbl>
              <a:tblPr/>
              <a:tblGrid>
                <a:gridCol w="1126800"/>
                <a:gridCol w="954000"/>
                <a:gridCol w="1311120"/>
                <a:gridCol w="1174680"/>
                <a:gridCol w="4673880"/>
              </a:tblGrid>
              <a:tr h="2887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Author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Notes/Review body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180</TotalTime>
  <Application>LibreOffice/5.3.6.1$Linux_X86_64 LibreOffice_project/30$Build-1</Application>
  <Pages>15</Pages>
  <Words>331</Words>
  <Paragraphs>74</Paragraphs>
  <Company>Nokia Oyj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2005-08-30T11:14:23Z</dcterms:created>
  <dc:creator>inventor</dc:creator>
  <dc:description/>
  <dc:language>en-US</dc:language>
  <cp:lastModifiedBy/>
  <cp:lastPrinted>1998-09-04T08:04:32Z</cp:lastPrinted>
  <dcterms:modified xsi:type="dcterms:W3CDTF">2018-08-23T21:20:23Z</dcterms:modified>
  <cp:revision>394</cp:revision>
  <dc:subject/>
  <dc:title>TAS Innovation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Nokia Oyj</vt:lpwstr>
  </property>
  <property fmtid="{D5CDD505-2E9C-101B-9397-08002B2CF9AE}" pid="4" name="ContentTypeId">
    <vt:lpwstr>0x010100B880DBC81BE4E3468B37E23E82EB322E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9</vt:i4>
  </property>
  <property fmtid="{D5CDD505-2E9C-101B-9397-08002B2CF9AE}" pid="10" name="Order">
    <vt:i4>100</vt:i4>
  </property>
  <property fmtid="{D5CDD505-2E9C-101B-9397-08002B2CF9AE}" pid="11" name="PresentationFormat">
    <vt:lpwstr>A4 Paper (210x297 mm)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9</vt:i4>
  </property>
  <property fmtid="{D5CDD505-2E9C-101B-9397-08002B2CF9AE}" pid="15" name="TemplateUrl">
    <vt:lpwstr/>
  </property>
  <property fmtid="{D5CDD505-2E9C-101B-9397-08002B2CF9AE}" pid="16" name="_CopySource">
    <vt:lpwstr>https://workspaces.emea.nsn-net.net/sites/HZTC/innoboard/Approved ideas/Innovation Template v1.pptx</vt:lpwstr>
  </property>
  <property fmtid="{D5CDD505-2E9C-101B-9397-08002B2CF9AE}" pid="17" name="_SourceUrl">
    <vt:lpwstr/>
  </property>
  <property fmtid="{D5CDD505-2E9C-101B-9397-08002B2CF9AE}" pid="18" name="xd_ProgID">
    <vt:lpwstr/>
  </property>
</Properties>
</file>