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906000" cy="6858000"/>
  <p:notesSz cx="6794500" cy="9931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A70387B-EBE5-4143-98BC-5FEB0984333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basic driver of the innovation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pPr>
              <a:lnSpc>
                <a:spcPct val="90000"/>
              </a:lnSpc>
              <a:spcBef>
                <a:spcPts val="400"/>
              </a:spcBef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detail description of the innovation with words and figures including the following point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if has, simply introduce current solution similar to the innovation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innovation point which is clear different with similar solution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benefit and the value of the innovation to customer or product.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advantage and disadvantage of this innovation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benefit and the value of the innovation to customer or product.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Introduce the advantage and disadvantage of this innovation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if any, descript the next job for the extension of this innovation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including extension for more scenario, larger application range, lower cost and fewer limitation..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906480" y="4732200"/>
            <a:ext cx="4981320" cy="4490640"/>
          </a:xfrm>
          <a:prstGeom prst="rect">
            <a:avLst/>
          </a:prstGeom>
        </p:spPr>
        <p:txBody>
          <a:bodyPr lIns="90720" rIns="90720" tIns="44640" bIns="44640"/>
          <a:p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Reference materials and their links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76120" y="373536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695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761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3872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01680" y="119700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0168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43872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276120" y="3735360"/>
            <a:ext cx="301176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76120" y="233280"/>
            <a:ext cx="9354600" cy="3819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61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485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9520" y="373536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761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9520" y="1197000"/>
            <a:ext cx="45648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76120" y="3735360"/>
            <a:ext cx="9354600" cy="2317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3520" y="6591240"/>
            <a:ext cx="7416360" cy="151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fld id="{9D5C8F8B-3411-48C2-B416-E4EEEAA07D08}" type="slidenum"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fld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© Nokia Siemens Networks 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	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01 / 2007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263520" y="6454800"/>
            <a:ext cx="3298320" cy="13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Company Confidential</a:t>
            </a:r>
            <a:endParaRPr b="0" lang="en-US" sz="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6" descr=""/>
          <p:cNvPicPr/>
          <p:nvPr/>
        </p:nvPicPr>
        <p:blipFill>
          <a:blip r:embed="rId2"/>
          <a:stretch/>
        </p:blipFill>
        <p:spPr>
          <a:xfrm>
            <a:off x="8489880" y="6243480"/>
            <a:ext cx="1144080" cy="44424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3"/>
          <a:stretch/>
        </p:blipFill>
        <p:spPr>
          <a:xfrm>
            <a:off x="8267760" y="6162840"/>
            <a:ext cx="1638000" cy="694800"/>
          </a:xfrm>
          <a:prstGeom prst="rect">
            <a:avLst/>
          </a:prstGeom>
          <a:ln w="936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276120" y="233280"/>
            <a:ext cx="9354600" cy="823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276120" y="1197000"/>
            <a:ext cx="9354600" cy="48589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70000" indent="-267840">
              <a:lnSpc>
                <a:spcPct val="10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77880" indent="-228240">
              <a:lnSpc>
                <a:spcPct val="100000"/>
              </a:lnSpc>
              <a:spcBef>
                <a:spcPts val="601"/>
              </a:spcBef>
              <a:buClr>
                <a:srgbClr val="ff9900"/>
              </a:buClr>
              <a:buSzPct val="110000"/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085760" indent="-228240">
              <a:lnSpc>
                <a:spcPct val="100000"/>
              </a:lnSpc>
              <a:spcBef>
                <a:spcPts val="541"/>
              </a:spcBef>
              <a:buClr>
                <a:srgbClr val="ff9900"/>
              </a:buClr>
              <a:buSzPct val="110000"/>
              <a:buFont typeface="Arial"/>
              <a:buChar char="▪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494000" indent="-228240">
              <a:lnSpc>
                <a:spcPct val="100000"/>
              </a:lnSpc>
              <a:spcBef>
                <a:spcPts val="479"/>
              </a:spcBef>
              <a:buClr>
                <a:srgbClr val="ff9900"/>
              </a:buClr>
              <a:buSzPct val="110000"/>
              <a:buFont typeface="Symbol" charset="2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Inventors:Xu Yang Chun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Date:2013.6.10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Short description: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eNB upload the BTSLOG to iOMS via syslog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It will help troubleshoot in live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Reduce the possibility of painful bug reproduce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Innovation type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宋体"/>
              </a:rPr>
              <a:t>software feature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宋体"/>
              </a:rPr>
              <a:t>Current status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Nokia Sans Wide"/>
                <a:ea typeface="宋体"/>
              </a:rPr>
              <a:t>rough ideas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Background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Motivation and business drivers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 LTE troubleshooting, most needed log are: BTSLOG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 lab, each eNB connected with a control pc, so BTSLOG is easy to got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But in Customer network, control pc is impossible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There is some tool under development but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Syslog is internal utility of linux (iOMS run on it)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If BTSLOG can redirect to syslog, no extra tool needed.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Innovation Description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426960" y="1268640"/>
            <a:ext cx="8932680" cy="5076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Description about the innovation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 customer network, the iOMS connection is must </a:t>
            </a:r>
            <a:br/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BTSLOG is not big (comparing with PM report)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it can upload to iOMS using the same mechanism as PM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 the effort is not big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Innovation point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Current approach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Idea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Innovation point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  cost saving way to collect log and monitor the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Benefit and value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Benefit and Value of innovation: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SW developer easy to obtain log in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service engineer can identify the real issue easily then improve KPI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Effort and Cost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Effort estimation for demo: benefit and feasibility: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Now BTSLOG can sent to BTS SM, so it can change to send to iOMS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BTS-&gt; iOMS PM data transfer mechanism can apply to BTSLOG too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Cost of equipment and tools to make it happen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Adding function in BTS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Adding function in iOMS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indent="-342720"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indent="-342720"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indent="-342720">
              <a:lnSpc>
                <a:spcPct val="9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Notes: e.g, what kind of supporting is needed to demo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00240" indent="-342720"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extension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Next job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The PM data size is almost fixed so interval of BTS-&gt; iOMS can be fixed too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BTSLOG transfer interval depend on how its buffer consume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So the interval  better change to on-demand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200240" indent="-342720">
              <a:lnSpc>
                <a:spcPct val="90000"/>
              </a:lnSpc>
              <a:spcBef>
                <a:spcPts val="360"/>
              </a:spcBef>
              <a:buClr>
                <a:srgbClr val="ff9900"/>
              </a:buClr>
              <a:buSzPct val="110000"/>
              <a:buFont typeface="Arial"/>
              <a:buChar char="−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How many eNB one iOMS can support need calculate again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Reference and Supported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250920" y="1285920"/>
            <a:ext cx="9354600" cy="4858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>
            <a:off x="426960" y="1268640"/>
            <a:ext cx="8932680" cy="4834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458640" indent="-456840">
              <a:lnSpc>
                <a:spcPct val="90000"/>
              </a:lnSpc>
              <a:spcBef>
                <a:spcPts val="720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Ref1: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Ref2: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8640" indent="-456840">
              <a:lnSpc>
                <a:spcPct val="90000"/>
              </a:lnSpc>
              <a:spcBef>
                <a:spcPts val="720"/>
              </a:spcBef>
              <a:buClr>
                <a:srgbClr val="ff9900"/>
              </a:buClr>
              <a:buSzPct val="110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宋体"/>
              </a:rPr>
              <a:t>…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72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22280" y="311040"/>
            <a:ext cx="8959320" cy="993240"/>
          </a:xfrm>
          <a:prstGeom prst="rect">
            <a:avLst/>
          </a:prstGeom>
          <a:solidFill>
            <a:srgbClr val="7030a0"/>
          </a:solidFill>
          <a:ln w="9360"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History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Nokia Sans Wide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394160" y="2236680"/>
            <a:ext cx="1347480" cy="317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1" name="Table 3"/>
          <p:cNvGraphicFramePr/>
          <p:nvPr/>
        </p:nvGraphicFramePr>
        <p:xfrm>
          <a:off x="308520" y="2133000"/>
          <a:ext cx="9240480" cy="2517480"/>
        </p:xfrm>
        <a:graphic>
          <a:graphicData uri="http://schemas.openxmlformats.org/drawingml/2006/table">
            <a:tbl>
              <a:tblPr/>
              <a:tblGrid>
                <a:gridCol w="1126800"/>
                <a:gridCol w="954000"/>
                <a:gridCol w="1311120"/>
                <a:gridCol w="1174680"/>
                <a:gridCol w="4673880"/>
              </a:tblGrid>
              <a:tr h="28872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Version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Author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Decision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  <a:spcBef>
                          <a:spcPts val="420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Notes/Review body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9900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8760">
                <a:tc>
                  <a:tcPr marL="91440" marR="9144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187</TotalTime>
  <Application>LibreOffice/5.3.6.1$Linux_X86_64 LibreOffice_project/30$Build-1</Application>
  <Pages>15</Pages>
  <Words>442</Words>
  <Paragraphs>83</Paragraphs>
  <Company>Nokia Oyj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2005-08-30T11:14:23Z</dcterms:created>
  <dc:creator>inventor</dc:creator>
  <dc:description/>
  <dc:language>en-US</dc:language>
  <cp:lastModifiedBy/>
  <cp:lastPrinted>1998-09-04T08:04:32Z</cp:lastPrinted>
  <dcterms:modified xsi:type="dcterms:W3CDTF">2018-08-23T21:16:02Z</dcterms:modified>
  <cp:revision>391</cp:revision>
  <dc:subject/>
  <dc:title>TAS Innovation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Nokia Oyj</vt:lpwstr>
  </property>
  <property fmtid="{D5CDD505-2E9C-101B-9397-08002B2CF9AE}" pid="4" name="ContentTypeId">
    <vt:lpwstr>0x010100D0C608B678749A499A6428BF934BFEA2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9</vt:i4>
  </property>
  <property fmtid="{D5CDD505-2E9C-101B-9397-08002B2CF9AE}" pid="10" name="Order">
    <vt:i4>100</vt:i4>
  </property>
  <property fmtid="{D5CDD505-2E9C-101B-9397-08002B2CF9AE}" pid="11" name="PresentationFormat">
    <vt:lpwstr>A4 Paper (210x297 mm)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9</vt:i4>
  </property>
  <property fmtid="{D5CDD505-2E9C-101B-9397-08002B2CF9AE}" pid="15" name="TemplateUrl">
    <vt:lpwstr/>
  </property>
  <property fmtid="{D5CDD505-2E9C-101B-9397-08002B2CF9AE}" pid="16" name="_CopySource">
    <vt:lpwstr>https://workspaces.emea.nsn-net.net/sites/HZTC/innoboard/Approved ideas/Innovation Template v1.pptx</vt:lpwstr>
  </property>
  <property fmtid="{D5CDD505-2E9C-101B-9397-08002B2CF9AE}" pid="17" name="_SourceUrl">
    <vt:lpwstr/>
  </property>
  <property fmtid="{D5CDD505-2E9C-101B-9397-08002B2CF9AE}" pid="18" name="xd_ProgID">
    <vt:lpwstr/>
  </property>
</Properties>
</file>