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4.jpeg" ContentType="image/jpeg"/>
  <Override PartName="/ppt/media/image3.png" ContentType="image/png"/>
  <Override PartName="/ppt/media/image2.png" ContentType="image/png"/>
  <Override PartName="/ppt/media/image1.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29" name="PlaceHolder 2"/>
          <p:cNvSpPr>
            <a:spLocks noGrp="1"/>
          </p:cNvSpPr>
          <p:nvPr>
            <p:ph type="body"/>
          </p:nvPr>
        </p:nvSpPr>
        <p:spPr>
          <a:xfrm>
            <a:off x="417600" y="59040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0" name="PlaceHolder 3"/>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32"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3"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4"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5" name="PlaceHolder 5"/>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37" name="PlaceHolder 2"/>
          <p:cNvSpPr>
            <a:spLocks noGrp="1"/>
          </p:cNvSpPr>
          <p:nvPr>
            <p:ph type="body"/>
          </p:nvPr>
        </p:nvSpPr>
        <p:spPr>
          <a:xfrm>
            <a:off x="41760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8" name="PlaceHolder 3"/>
          <p:cNvSpPr>
            <a:spLocks noGrp="1"/>
          </p:cNvSpPr>
          <p:nvPr>
            <p:ph type="body"/>
          </p:nvPr>
        </p:nvSpPr>
        <p:spPr>
          <a:xfrm>
            <a:off x="322704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39" name="PlaceHolder 4"/>
          <p:cNvSpPr>
            <a:spLocks noGrp="1"/>
          </p:cNvSpPr>
          <p:nvPr>
            <p:ph type="body"/>
          </p:nvPr>
        </p:nvSpPr>
        <p:spPr>
          <a:xfrm>
            <a:off x="603612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40" name="PlaceHolder 5"/>
          <p:cNvSpPr>
            <a:spLocks noGrp="1"/>
          </p:cNvSpPr>
          <p:nvPr>
            <p:ph type="body"/>
          </p:nvPr>
        </p:nvSpPr>
        <p:spPr>
          <a:xfrm>
            <a:off x="603612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41" name="PlaceHolder 6"/>
          <p:cNvSpPr>
            <a:spLocks noGrp="1"/>
          </p:cNvSpPr>
          <p:nvPr>
            <p:ph type="body"/>
          </p:nvPr>
        </p:nvSpPr>
        <p:spPr>
          <a:xfrm>
            <a:off x="322704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42" name="PlaceHolder 7"/>
          <p:cNvSpPr>
            <a:spLocks noGrp="1"/>
          </p:cNvSpPr>
          <p:nvPr>
            <p:ph type="body"/>
          </p:nvPr>
        </p:nvSpPr>
        <p:spPr>
          <a:xfrm>
            <a:off x="41760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52" name="PlaceHolder 2"/>
          <p:cNvSpPr>
            <a:spLocks noGrp="1"/>
          </p:cNvSpPr>
          <p:nvPr>
            <p:ph type="subTitle"/>
          </p:nvPr>
        </p:nvSpPr>
        <p:spPr>
          <a:xfrm>
            <a:off x="417600" y="518760"/>
            <a:ext cx="8308440" cy="452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54" name="PlaceHolder 2"/>
          <p:cNvSpPr>
            <a:spLocks noGrp="1"/>
          </p:cNvSpPr>
          <p:nvPr>
            <p:ph type="body"/>
          </p:nvPr>
        </p:nvSpPr>
        <p:spPr>
          <a:xfrm>
            <a:off x="417600" y="590400"/>
            <a:ext cx="830844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56"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57" name="PlaceHolder 3"/>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61"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62" name="PlaceHolder 3"/>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63" name="PlaceHolder 4"/>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8" name="PlaceHolder 2"/>
          <p:cNvSpPr>
            <a:spLocks noGrp="1"/>
          </p:cNvSpPr>
          <p:nvPr>
            <p:ph type="subTitle"/>
          </p:nvPr>
        </p:nvSpPr>
        <p:spPr>
          <a:xfrm>
            <a:off x="417600" y="518760"/>
            <a:ext cx="8308440" cy="452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65"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66"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67"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69"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0"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1" name="PlaceHolder 4"/>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73" name="PlaceHolder 2"/>
          <p:cNvSpPr>
            <a:spLocks noGrp="1"/>
          </p:cNvSpPr>
          <p:nvPr>
            <p:ph type="body"/>
          </p:nvPr>
        </p:nvSpPr>
        <p:spPr>
          <a:xfrm>
            <a:off x="417600" y="59040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4" name="PlaceHolder 3"/>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76"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7"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8"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79" name="PlaceHolder 5"/>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81" name="PlaceHolder 2"/>
          <p:cNvSpPr>
            <a:spLocks noGrp="1"/>
          </p:cNvSpPr>
          <p:nvPr>
            <p:ph type="body"/>
          </p:nvPr>
        </p:nvSpPr>
        <p:spPr>
          <a:xfrm>
            <a:off x="41760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82" name="PlaceHolder 3"/>
          <p:cNvSpPr>
            <a:spLocks noGrp="1"/>
          </p:cNvSpPr>
          <p:nvPr>
            <p:ph type="body"/>
          </p:nvPr>
        </p:nvSpPr>
        <p:spPr>
          <a:xfrm>
            <a:off x="322704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83" name="PlaceHolder 4"/>
          <p:cNvSpPr>
            <a:spLocks noGrp="1"/>
          </p:cNvSpPr>
          <p:nvPr>
            <p:ph type="body"/>
          </p:nvPr>
        </p:nvSpPr>
        <p:spPr>
          <a:xfrm>
            <a:off x="603612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84" name="PlaceHolder 5"/>
          <p:cNvSpPr>
            <a:spLocks noGrp="1"/>
          </p:cNvSpPr>
          <p:nvPr>
            <p:ph type="body"/>
          </p:nvPr>
        </p:nvSpPr>
        <p:spPr>
          <a:xfrm>
            <a:off x="603612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85" name="PlaceHolder 6"/>
          <p:cNvSpPr>
            <a:spLocks noGrp="1"/>
          </p:cNvSpPr>
          <p:nvPr>
            <p:ph type="body"/>
          </p:nvPr>
        </p:nvSpPr>
        <p:spPr>
          <a:xfrm>
            <a:off x="322704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86" name="PlaceHolder 7"/>
          <p:cNvSpPr>
            <a:spLocks noGrp="1"/>
          </p:cNvSpPr>
          <p:nvPr>
            <p:ph type="body"/>
          </p:nvPr>
        </p:nvSpPr>
        <p:spPr>
          <a:xfrm>
            <a:off x="41760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91" name="PlaceHolder 2"/>
          <p:cNvSpPr>
            <a:spLocks noGrp="1"/>
          </p:cNvSpPr>
          <p:nvPr>
            <p:ph type="subTitle"/>
          </p:nvPr>
        </p:nvSpPr>
        <p:spPr>
          <a:xfrm>
            <a:off x="417600" y="518760"/>
            <a:ext cx="8308440" cy="452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93" name="PlaceHolder 2"/>
          <p:cNvSpPr>
            <a:spLocks noGrp="1"/>
          </p:cNvSpPr>
          <p:nvPr>
            <p:ph type="body"/>
          </p:nvPr>
        </p:nvSpPr>
        <p:spPr>
          <a:xfrm>
            <a:off x="417600" y="590400"/>
            <a:ext cx="830844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95"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96" name="PlaceHolder 3"/>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0" name="PlaceHolder 2"/>
          <p:cNvSpPr>
            <a:spLocks noGrp="1"/>
          </p:cNvSpPr>
          <p:nvPr>
            <p:ph type="body"/>
          </p:nvPr>
        </p:nvSpPr>
        <p:spPr>
          <a:xfrm>
            <a:off x="417600" y="590400"/>
            <a:ext cx="830844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00"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01" name="PlaceHolder 3"/>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02" name="PlaceHolder 4"/>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04"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05"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06"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08"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09"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10" name="PlaceHolder 4"/>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12" name="PlaceHolder 2"/>
          <p:cNvSpPr>
            <a:spLocks noGrp="1"/>
          </p:cNvSpPr>
          <p:nvPr>
            <p:ph type="body"/>
          </p:nvPr>
        </p:nvSpPr>
        <p:spPr>
          <a:xfrm>
            <a:off x="417600" y="59040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13" name="PlaceHolder 3"/>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15"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16"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17"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18" name="PlaceHolder 5"/>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20" name="PlaceHolder 2"/>
          <p:cNvSpPr>
            <a:spLocks noGrp="1"/>
          </p:cNvSpPr>
          <p:nvPr>
            <p:ph type="body"/>
          </p:nvPr>
        </p:nvSpPr>
        <p:spPr>
          <a:xfrm>
            <a:off x="41760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21" name="PlaceHolder 3"/>
          <p:cNvSpPr>
            <a:spLocks noGrp="1"/>
          </p:cNvSpPr>
          <p:nvPr>
            <p:ph type="body"/>
          </p:nvPr>
        </p:nvSpPr>
        <p:spPr>
          <a:xfrm>
            <a:off x="322704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22" name="PlaceHolder 4"/>
          <p:cNvSpPr>
            <a:spLocks noGrp="1"/>
          </p:cNvSpPr>
          <p:nvPr>
            <p:ph type="body"/>
          </p:nvPr>
        </p:nvSpPr>
        <p:spPr>
          <a:xfrm>
            <a:off x="6036120" y="59040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23" name="PlaceHolder 5"/>
          <p:cNvSpPr>
            <a:spLocks noGrp="1"/>
          </p:cNvSpPr>
          <p:nvPr>
            <p:ph type="body"/>
          </p:nvPr>
        </p:nvSpPr>
        <p:spPr>
          <a:xfrm>
            <a:off x="603612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24" name="PlaceHolder 6"/>
          <p:cNvSpPr>
            <a:spLocks noGrp="1"/>
          </p:cNvSpPr>
          <p:nvPr>
            <p:ph type="body"/>
          </p:nvPr>
        </p:nvSpPr>
        <p:spPr>
          <a:xfrm>
            <a:off x="322704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25" name="PlaceHolder 7"/>
          <p:cNvSpPr>
            <a:spLocks noGrp="1"/>
          </p:cNvSpPr>
          <p:nvPr>
            <p:ph type="body"/>
          </p:nvPr>
        </p:nvSpPr>
        <p:spPr>
          <a:xfrm>
            <a:off x="417600" y="752040"/>
            <a:ext cx="267516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2"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3" name="PlaceHolder 3"/>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17"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8" name="PlaceHolder 3"/>
          <p:cNvSpPr>
            <a:spLocks noGrp="1"/>
          </p:cNvSpPr>
          <p:nvPr>
            <p:ph type="body"/>
          </p:nvPr>
        </p:nvSpPr>
        <p:spPr>
          <a:xfrm>
            <a:off x="41760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19" name="PlaceHolder 4"/>
          <p:cNvSpPr>
            <a:spLocks noGrp="1"/>
          </p:cNvSpPr>
          <p:nvPr>
            <p:ph type="body"/>
          </p:nvPr>
        </p:nvSpPr>
        <p:spPr>
          <a:xfrm>
            <a:off x="467496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21" name="PlaceHolder 2"/>
          <p:cNvSpPr>
            <a:spLocks noGrp="1"/>
          </p:cNvSpPr>
          <p:nvPr>
            <p:ph type="body"/>
          </p:nvPr>
        </p:nvSpPr>
        <p:spPr>
          <a:xfrm>
            <a:off x="417600" y="590400"/>
            <a:ext cx="4054320" cy="309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22"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23" name="PlaceHolder 4"/>
          <p:cNvSpPr>
            <a:spLocks noGrp="1"/>
          </p:cNvSpPr>
          <p:nvPr>
            <p:ph type="body"/>
          </p:nvPr>
        </p:nvSpPr>
        <p:spPr>
          <a:xfrm>
            <a:off x="4674960" y="75204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124191"/>
              </a:solidFill>
              <a:uFill>
                <a:solidFill>
                  <a:srgbClr val="ffffff"/>
                </a:solidFill>
              </a:uFill>
              <a:latin typeface="Nokia Pure Text Light"/>
            </a:endParaRPr>
          </a:p>
        </p:txBody>
      </p:sp>
      <p:sp>
        <p:nvSpPr>
          <p:cNvPr id="25" name="PlaceHolder 2"/>
          <p:cNvSpPr>
            <a:spLocks noGrp="1"/>
          </p:cNvSpPr>
          <p:nvPr>
            <p:ph type="body"/>
          </p:nvPr>
        </p:nvSpPr>
        <p:spPr>
          <a:xfrm>
            <a:off x="41760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26" name="PlaceHolder 3"/>
          <p:cNvSpPr>
            <a:spLocks noGrp="1"/>
          </p:cNvSpPr>
          <p:nvPr>
            <p:ph type="body"/>
          </p:nvPr>
        </p:nvSpPr>
        <p:spPr>
          <a:xfrm>
            <a:off x="4674960" y="590400"/>
            <a:ext cx="405432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
        <p:nvSpPr>
          <p:cNvPr id="27" name="PlaceHolder 4"/>
          <p:cNvSpPr>
            <a:spLocks noGrp="1"/>
          </p:cNvSpPr>
          <p:nvPr>
            <p:ph type="body"/>
          </p:nvPr>
        </p:nvSpPr>
        <p:spPr>
          <a:xfrm>
            <a:off x="417600" y="752040"/>
            <a:ext cx="8308440" cy="147240"/>
          </a:xfrm>
          <a:prstGeom prst="rect">
            <a:avLst/>
          </a:prstGeom>
        </p:spPr>
        <p:txBody>
          <a:bodyPr lIns="0" rIns="0" tIns="0" bIns="0">
            <a:normAutofit/>
          </a:bodyPr>
          <a:p>
            <a:endParaRPr b="0" lang="en-US" sz="3200" spc="-1" strike="noStrike">
              <a:solidFill>
                <a:srgbClr val="124191"/>
              </a:solidFill>
              <a:uFill>
                <a:solidFill>
                  <a:srgbClr val="ffffff"/>
                </a:solidFill>
              </a:uFill>
              <a:latin typeface="Nokia Pure Text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24191"/>
        </a:solidFill>
      </p:bgPr>
    </p:bg>
    <p:spTree>
      <p:nvGrpSpPr>
        <p:cNvPr id="1" name=""/>
        <p:cNvGrpSpPr/>
        <p:nvPr/>
      </p:nvGrpSpPr>
      <p:grpSpPr>
        <a:xfrm>
          <a:off x="0" y="0"/>
          <a:ext cx="0" cy="0"/>
          <a:chOff x="0" y="0"/>
          <a:chExt cx="0" cy="0"/>
        </a:xfrm>
      </p:grpSpPr>
      <p:sp>
        <p:nvSpPr>
          <p:cNvPr id="0" name="CustomShape 1"/>
          <p:cNvSpPr/>
          <p:nvPr/>
        </p:nvSpPr>
        <p:spPr>
          <a:xfrm>
            <a:off x="755640" y="4816800"/>
            <a:ext cx="1799640" cy="12204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ffffff"/>
                </a:solidFill>
                <a:uFill>
                  <a:solidFill>
                    <a:srgbClr val="ffffff"/>
                  </a:solidFill>
                </a:uFill>
                <a:latin typeface="Nokia Pure Text Light"/>
                <a:ea typeface="Nokia Pure Text Light"/>
              </a:rPr>
              <a:t>© 2017 Nokia</a:t>
            </a:r>
            <a:endParaRPr b="0" lang="en-US" sz="800" spc="-1" strike="noStrike">
              <a:solidFill>
                <a:srgbClr val="ffffff"/>
              </a:solidFill>
              <a:uFill>
                <a:solidFill>
                  <a:srgbClr val="ffffff"/>
                </a:solidFill>
              </a:uFill>
              <a:latin typeface="Arial"/>
            </a:endParaRPr>
          </a:p>
        </p:txBody>
      </p:sp>
      <p:sp>
        <p:nvSpPr>
          <p:cNvPr id="1" name="CustomShape 2"/>
          <p:cNvSpPr/>
          <p:nvPr/>
        </p:nvSpPr>
        <p:spPr>
          <a:xfrm>
            <a:off x="419040" y="4816800"/>
            <a:ext cx="251640" cy="122040"/>
          </a:xfrm>
          <a:prstGeom prst="rect">
            <a:avLst/>
          </a:prstGeom>
          <a:noFill/>
          <a:ln>
            <a:noFill/>
          </a:ln>
        </p:spPr>
        <p:style>
          <a:lnRef idx="0"/>
          <a:fillRef idx="0"/>
          <a:effectRef idx="0"/>
          <a:fontRef idx="minor"/>
        </p:style>
        <p:txBody>
          <a:bodyPr lIns="0" rIns="0" tIns="0" bIns="0" anchor="b"/>
          <a:p>
            <a:pPr>
              <a:lnSpc>
                <a:spcPct val="100000"/>
              </a:lnSpc>
            </a:pPr>
            <a:fld id="{101ECD27-DA7E-4305-BC47-4FED209D33AD}" type="slidenum">
              <a:rPr b="0" lang="en-US" sz="800" spc="-1" strike="noStrike">
                <a:solidFill>
                  <a:srgbClr val="ffffff"/>
                </a:solidFill>
                <a:uFill>
                  <a:solidFill>
                    <a:srgbClr val="ffffff"/>
                  </a:solidFill>
                </a:uFill>
                <a:latin typeface="Nokia Pure Text Light"/>
                <a:ea typeface="Nokia Pure Text Light"/>
              </a:rPr>
              <a:t>&lt;number&gt;</a:t>
            </a:fld>
            <a:endParaRPr b="0" lang="en-US" sz="800" spc="-1" strike="noStrike">
              <a:solidFill>
                <a:srgbClr val="ffffff"/>
              </a:solidFill>
              <a:uFill>
                <a:solidFill>
                  <a:srgbClr val="ffffff"/>
                </a:solidFill>
              </a:uFill>
              <a:latin typeface="Arial"/>
            </a:endParaRPr>
          </a:p>
        </p:txBody>
      </p:sp>
      <p:sp>
        <p:nvSpPr>
          <p:cNvPr id="2" name="PlaceHolder 3"/>
          <p:cNvSpPr>
            <a:spLocks noGrp="1"/>
          </p:cNvSpPr>
          <p:nvPr>
            <p:ph type="body"/>
          </p:nvPr>
        </p:nvSpPr>
        <p:spPr>
          <a:xfrm>
            <a:off x="367200" y="900000"/>
            <a:ext cx="8358840" cy="1979640"/>
          </a:xfrm>
          <a:prstGeom prst="rect">
            <a:avLst/>
          </a:prstGeom>
        </p:spPr>
        <p:txBody>
          <a:bodyPr lIns="0" rIns="0" tIns="0" bIns="0" anchor="b"/>
          <a:p>
            <a:pPr>
              <a:lnSpc>
                <a:spcPct val="100000"/>
              </a:lnSpc>
              <a:spcAft>
                <a:spcPts val="601"/>
              </a:spcAft>
            </a:pPr>
            <a:r>
              <a:rPr b="0" lang="en-US" sz="6600" spc="-1" strike="noStrike">
                <a:solidFill>
                  <a:srgbClr val="ffffff"/>
                </a:solidFill>
                <a:uFill>
                  <a:solidFill>
                    <a:srgbClr val="ffffff"/>
                  </a:solidFill>
                </a:uFill>
                <a:latin typeface="Nokia Pure Headline Ultra Light"/>
              </a:rPr>
              <a:t>Main headline in </a:t>
            </a:r>
            <a:r>
              <a:rPr b="0" lang="en-US" sz="6600" spc="-1" strike="noStrike">
                <a:solidFill>
                  <a:srgbClr val="ffffff"/>
                </a:solidFill>
                <a:uFill>
                  <a:solidFill>
                    <a:srgbClr val="ffffff"/>
                  </a:solidFill>
                </a:uFill>
                <a:latin typeface="Nokia Pure Headline Ultra Light"/>
              </a:rPr>
              <a:t>sentence case here</a:t>
            </a:r>
            <a:endParaRPr b="0" lang="en-US" sz="6600" spc="-1" strike="noStrike">
              <a:solidFill>
                <a:srgbClr val="124191"/>
              </a:solidFill>
              <a:uFill>
                <a:solidFill>
                  <a:srgbClr val="ffffff"/>
                </a:solidFill>
              </a:uFill>
              <a:latin typeface="Nokia Pure Text Light"/>
            </a:endParaRPr>
          </a:p>
        </p:txBody>
      </p:sp>
      <p:sp>
        <p:nvSpPr>
          <p:cNvPr id="3" name="PlaceHolder 4"/>
          <p:cNvSpPr>
            <a:spLocks noGrp="1"/>
          </p:cNvSpPr>
          <p:nvPr>
            <p:ph type="body"/>
          </p:nvPr>
        </p:nvSpPr>
        <p:spPr>
          <a:xfrm>
            <a:off x="417600" y="3060000"/>
            <a:ext cx="8308440" cy="1576440"/>
          </a:xfrm>
          <a:prstGeom prst="rect">
            <a:avLst/>
          </a:prstGeom>
        </p:spPr>
        <p:txBody>
          <a:bodyPr lIns="0" rIns="0" tIns="0" bIns="0" anchor="b">
            <a:normAutofit/>
          </a:bodyPr>
          <a:p>
            <a:pPr>
              <a:lnSpc>
                <a:spcPct val="100000"/>
              </a:lnSpc>
              <a:spcAft>
                <a:spcPts val="601"/>
              </a:spcAft>
            </a:pPr>
            <a:r>
              <a:rPr b="0" lang="en-US" sz="1600" spc="-1" strike="noStrike">
                <a:solidFill>
                  <a:srgbClr val="ffffff"/>
                </a:solidFill>
                <a:uFill>
                  <a:solidFill>
                    <a:srgbClr val="ffffff"/>
                  </a:solidFill>
                </a:uFill>
                <a:latin typeface="Nokia Pure Text Light"/>
                <a:ea typeface="Nokia Pure Text Light"/>
              </a:rPr>
              <a:t>Click to edit Master text styles</a:t>
            </a:r>
            <a:endParaRPr b="0" lang="en-US" sz="1600" spc="-1" strike="noStrike">
              <a:solidFill>
                <a:srgbClr val="124191"/>
              </a:solidFill>
              <a:uFill>
                <a:solidFill>
                  <a:srgbClr val="ffffff"/>
                </a:solidFill>
              </a:uFill>
              <a:latin typeface="Nokia Pure Text Light"/>
            </a:endParaRPr>
          </a:p>
          <a:p>
            <a:r>
              <a:rPr b="0" lang="en-US" sz="1400" spc="-1" strike="noStrike">
                <a:solidFill>
                  <a:srgbClr val="ffffff"/>
                </a:solidFill>
                <a:uFill>
                  <a:solidFill>
                    <a:srgbClr val="ffffff"/>
                  </a:solidFill>
                </a:uFill>
                <a:latin typeface="Nokia Pure Text Light"/>
                <a:ea typeface="Nokia Pure Text Light"/>
              </a:rPr>
              <a:t>Second level</a:t>
            </a:r>
            <a:endParaRPr b="0" lang="en-US" sz="1400" spc="-1" strike="noStrike">
              <a:solidFill>
                <a:srgbClr val="124191"/>
              </a:solidFill>
              <a:uFill>
                <a:solidFill>
                  <a:srgbClr val="ffffff"/>
                </a:solidFill>
              </a:uFill>
              <a:latin typeface="Nokia Pure Text Light"/>
            </a:endParaRPr>
          </a:p>
          <a:p>
            <a:r>
              <a:rPr b="0" lang="en-US" sz="1200" spc="-1" strike="noStrike">
                <a:solidFill>
                  <a:srgbClr val="ffffff"/>
                </a:solidFill>
                <a:uFill>
                  <a:solidFill>
                    <a:srgbClr val="ffffff"/>
                  </a:solidFill>
                </a:uFill>
                <a:latin typeface="Nokia Pure Text Light"/>
                <a:ea typeface="Nokia Pure Text Light"/>
              </a:rPr>
              <a:t>Third level</a:t>
            </a:r>
            <a:endParaRPr b="0" lang="en-US" sz="1200" spc="-1" strike="noStrike">
              <a:solidFill>
                <a:srgbClr val="124191"/>
              </a:solidFill>
              <a:uFill>
                <a:solidFill>
                  <a:srgbClr val="ffffff"/>
                </a:solidFill>
              </a:uFill>
              <a:latin typeface="Nokia Pure Text Light"/>
            </a:endParaRPr>
          </a:p>
          <a:p>
            <a:r>
              <a:rPr b="0" lang="en-US" sz="1000" spc="-1" strike="noStrike">
                <a:solidFill>
                  <a:srgbClr val="ffffff"/>
                </a:solidFill>
                <a:uFill>
                  <a:solidFill>
                    <a:srgbClr val="ffffff"/>
                  </a:solidFill>
                </a:uFill>
                <a:latin typeface="Nokia Pure Text Light"/>
                <a:ea typeface="Nokia Pure Text Light"/>
              </a:rPr>
              <a:t>Fourth level</a:t>
            </a:r>
            <a:endParaRPr b="0" lang="en-US" sz="1000" spc="-1" strike="noStrike">
              <a:solidFill>
                <a:srgbClr val="124191"/>
              </a:solidFill>
              <a:uFill>
                <a:solidFill>
                  <a:srgbClr val="ffffff"/>
                </a:solidFill>
              </a:uFill>
              <a:latin typeface="Nokia Pure Text Light"/>
            </a:endParaRPr>
          </a:p>
          <a:p>
            <a:r>
              <a:rPr b="0" lang="en-US" sz="800" spc="-1" strike="noStrike">
                <a:solidFill>
                  <a:srgbClr val="ffffff"/>
                </a:solidFill>
                <a:uFill>
                  <a:solidFill>
                    <a:srgbClr val="ffffff"/>
                  </a:solidFill>
                </a:uFill>
                <a:latin typeface="Nokia Pure Text Light"/>
                <a:ea typeface="Nokia Pure Text Light"/>
              </a:rPr>
              <a:t>Fifth level</a:t>
            </a:r>
            <a:endParaRPr b="0" lang="en-US" sz="800" spc="-1" strike="noStrike">
              <a:solidFill>
                <a:srgbClr val="124191"/>
              </a:solidFill>
              <a:uFill>
                <a:solidFill>
                  <a:srgbClr val="ffffff"/>
                </a:solidFill>
              </a:uFill>
              <a:latin typeface="Nokia Pure Text Light"/>
            </a:endParaRPr>
          </a:p>
        </p:txBody>
      </p:sp>
      <p:pic>
        <p:nvPicPr>
          <p:cNvPr id="4" name="Picture 8" descr=""/>
          <p:cNvPicPr/>
          <p:nvPr/>
        </p:nvPicPr>
        <p:blipFill>
          <a:blip r:embed="rId2"/>
          <a:stretch/>
        </p:blipFill>
        <p:spPr>
          <a:xfrm>
            <a:off x="169920" y="34200"/>
            <a:ext cx="1589760" cy="668880"/>
          </a:xfrm>
          <a:prstGeom prst="rect">
            <a:avLst/>
          </a:prstGeom>
          <a:ln>
            <a:noFill/>
          </a:ln>
        </p:spPr>
      </p:pic>
      <p:sp>
        <p:nvSpPr>
          <p:cNvPr id="5" name="PlaceHolder 5"/>
          <p:cNvSpPr>
            <a:spLocks noGrp="1"/>
          </p:cNvSpPr>
          <p:nvPr>
            <p:ph type="ftr"/>
          </p:nvPr>
        </p:nvSpPr>
        <p:spPr>
          <a:xfrm>
            <a:off x="2304000" y="4816800"/>
            <a:ext cx="4535640" cy="122040"/>
          </a:xfrm>
          <a:prstGeom prst="rect">
            <a:avLst/>
          </a:prstGeom>
        </p:spPr>
        <p:txBody>
          <a:bodyPr lIns="0" rIns="0" tIns="0" bIns="0" anchor="b"/>
          <a:p>
            <a:pPr>
              <a:lnSpc>
                <a:spcPct val="100000"/>
              </a:lnSpc>
            </a:pPr>
            <a:r>
              <a:rPr b="0" lang="en-US" sz="800" spc="-1" strike="noStrike">
                <a:solidFill>
                  <a:srgbClr val="ffffff"/>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ffffff"/>
              </a:solidFill>
              <a:uFill>
                <a:solidFill>
                  <a:srgbClr val="ffffff"/>
                </a:solidFill>
              </a:uFill>
              <a:latin typeface="Times New Roman"/>
            </a:endParaRPr>
          </a:p>
        </p:txBody>
      </p:sp>
      <p:sp>
        <p:nvSpPr>
          <p:cNvPr id="6" name="PlaceHolder 6"/>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124191"/>
                </a:solidFill>
                <a:uFill>
                  <a:solidFill>
                    <a:srgbClr val="ffffff"/>
                  </a:solidFill>
                </a:uFill>
                <a:latin typeface="Nokia Pure Text Light"/>
              </a:rPr>
              <a:t>Click to edit the title text format</a:t>
            </a:r>
            <a:endParaRPr b="0" lang="en-US" sz="1800" spc="-1" strike="noStrike">
              <a:solidFill>
                <a:srgbClr val="124191"/>
              </a:solidFill>
              <a:uFill>
                <a:solidFill>
                  <a:srgbClr val="ffffff"/>
                </a:solidFill>
              </a:uFill>
              <a:latin typeface="Nokia Pure Text Ligh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55640" y="4816800"/>
            <a:ext cx="1799640" cy="12204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 2017 Nokia</a:t>
            </a:r>
            <a:endParaRPr b="0" lang="en-US" sz="800" spc="-1" strike="noStrike">
              <a:solidFill>
                <a:srgbClr val="000000"/>
              </a:solidFill>
              <a:uFill>
                <a:solidFill>
                  <a:srgbClr val="ffffff"/>
                </a:solidFill>
              </a:uFill>
              <a:latin typeface="Arial"/>
            </a:endParaRPr>
          </a:p>
        </p:txBody>
      </p:sp>
      <p:sp>
        <p:nvSpPr>
          <p:cNvPr id="44" name="CustomShape 2"/>
          <p:cNvSpPr/>
          <p:nvPr/>
        </p:nvSpPr>
        <p:spPr>
          <a:xfrm>
            <a:off x="419040" y="4816800"/>
            <a:ext cx="251640" cy="122040"/>
          </a:xfrm>
          <a:prstGeom prst="rect">
            <a:avLst/>
          </a:prstGeom>
          <a:noFill/>
          <a:ln>
            <a:noFill/>
          </a:ln>
        </p:spPr>
        <p:style>
          <a:lnRef idx="0"/>
          <a:fillRef idx="0"/>
          <a:effectRef idx="0"/>
          <a:fontRef idx="minor"/>
        </p:style>
        <p:txBody>
          <a:bodyPr lIns="0" rIns="0" tIns="0" bIns="0" anchor="b"/>
          <a:p>
            <a:pPr>
              <a:lnSpc>
                <a:spcPct val="100000"/>
              </a:lnSpc>
            </a:pPr>
            <a:fld id="{898E175F-BDD6-43D7-B564-444BFE2FED89}" type="slidenum">
              <a:rPr b="0" lang="en-US" sz="800" spc="-1" strike="noStrike">
                <a:solidFill>
                  <a:srgbClr val="001135"/>
                </a:solidFill>
                <a:uFill>
                  <a:solidFill>
                    <a:srgbClr val="ffffff"/>
                  </a:solidFill>
                </a:uFill>
                <a:latin typeface="Nokia Pure Text Light"/>
                <a:ea typeface="Nokia Pure Text Light"/>
              </a:rPr>
              <a:t>1</a:t>
            </a:fld>
            <a:endParaRPr b="0" lang="en-US" sz="800" spc="-1" strike="noStrike">
              <a:solidFill>
                <a:srgbClr val="000000"/>
              </a:solidFill>
              <a:uFill>
                <a:solidFill>
                  <a:srgbClr val="ffffff"/>
                </a:solidFill>
              </a:uFill>
              <a:latin typeface="Arial"/>
            </a:endParaRPr>
          </a:p>
        </p:txBody>
      </p:sp>
      <p:pic>
        <p:nvPicPr>
          <p:cNvPr id="45" name="Picture 7" descr=""/>
          <p:cNvPicPr/>
          <p:nvPr/>
        </p:nvPicPr>
        <p:blipFill>
          <a:blip r:embed="rId2"/>
          <a:stretch/>
        </p:blipFill>
        <p:spPr>
          <a:xfrm>
            <a:off x="7877160" y="4650840"/>
            <a:ext cx="1007640" cy="424080"/>
          </a:xfrm>
          <a:prstGeom prst="rect">
            <a:avLst/>
          </a:prstGeom>
          <a:ln>
            <a:noFill/>
          </a:ln>
        </p:spPr>
      </p:pic>
      <p:sp>
        <p:nvSpPr>
          <p:cNvPr id="46" name="PlaceHolder 3"/>
          <p:cNvSpPr>
            <a:spLocks noGrp="1"/>
          </p:cNvSpPr>
          <p:nvPr>
            <p:ph type="body"/>
          </p:nvPr>
        </p:nvSpPr>
        <p:spPr>
          <a:xfrm>
            <a:off x="417600" y="590400"/>
            <a:ext cx="8308440" cy="309240"/>
          </a:xfrm>
          <a:prstGeom prst="rect">
            <a:avLst/>
          </a:prstGeom>
        </p:spPr>
        <p:txBody>
          <a:bodyPr lIns="0" rIns="0" tIns="0" bIns="0"/>
          <a:p>
            <a:pPr>
              <a:lnSpc>
                <a:spcPct val="100000"/>
              </a:lnSpc>
              <a:spcBef>
                <a:spcPts val="400"/>
              </a:spcBef>
            </a:pPr>
            <a:r>
              <a:rPr b="0" lang="en-US" sz="2000" spc="-1" strike="noStrike">
                <a:solidFill>
                  <a:srgbClr val="4d5766"/>
                </a:solidFill>
                <a:uFill>
                  <a:solidFill>
                    <a:srgbClr val="ffffff"/>
                  </a:solidFill>
                </a:uFill>
                <a:latin typeface="Nokia Pure Headline Light"/>
              </a:rPr>
              <a:t>Click to edit secondary headline</a:t>
            </a:r>
            <a:endParaRPr b="0" lang="en-US" sz="2000" spc="-1" strike="noStrike">
              <a:solidFill>
                <a:srgbClr val="124191"/>
              </a:solidFill>
              <a:uFill>
                <a:solidFill>
                  <a:srgbClr val="ffffff"/>
                </a:solidFill>
              </a:uFill>
              <a:latin typeface="Nokia Pure Text Light"/>
            </a:endParaRPr>
          </a:p>
        </p:txBody>
      </p:sp>
      <p:sp>
        <p:nvSpPr>
          <p:cNvPr id="47" name="PlaceHolder 4"/>
          <p:cNvSpPr>
            <a:spLocks noGrp="1"/>
          </p:cNvSpPr>
          <p:nvPr>
            <p:ph type="body"/>
          </p:nvPr>
        </p:nvSpPr>
        <p:spPr>
          <a:xfrm>
            <a:off x="417600" y="280800"/>
            <a:ext cx="8308440" cy="309240"/>
          </a:xfrm>
          <a:prstGeom prst="rect">
            <a:avLst/>
          </a:prstGeom>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Click to edit headline</a:t>
            </a:r>
            <a:endParaRPr b="0" lang="en-US" sz="2000" spc="-1" strike="noStrike">
              <a:solidFill>
                <a:srgbClr val="124191"/>
              </a:solidFill>
              <a:uFill>
                <a:solidFill>
                  <a:srgbClr val="ffffff"/>
                </a:solidFill>
              </a:uFill>
              <a:latin typeface="Nokia Pure Text Light"/>
            </a:endParaRPr>
          </a:p>
        </p:txBody>
      </p:sp>
      <p:sp>
        <p:nvSpPr>
          <p:cNvPr id="48" name="PlaceHolder 5"/>
          <p:cNvSpPr>
            <a:spLocks noGrp="1"/>
          </p:cNvSpPr>
          <p:nvPr>
            <p:ph type="body"/>
          </p:nvPr>
        </p:nvSpPr>
        <p:spPr>
          <a:xfrm>
            <a:off x="417600" y="1080000"/>
            <a:ext cx="8308440" cy="3560040"/>
          </a:xfrm>
          <a:prstGeom prst="rect">
            <a:avLst/>
          </a:prstGeom>
        </p:spPr>
        <p:txBody>
          <a:bodyPr lIns="0" rIns="0" tIns="0" bIns="0">
            <a:normAutofit/>
          </a:bodyPr>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Edit Master text styles</a:t>
            </a:r>
            <a:endParaRPr b="0" lang="en-US" sz="1600" spc="-1" strike="noStrike">
              <a:solidFill>
                <a:srgbClr val="124191"/>
              </a:solidFill>
              <a:uFill>
                <a:solidFill>
                  <a:srgbClr val="ffffff"/>
                </a:solidFill>
              </a:uFill>
              <a:latin typeface="Nokia Pure Text Light"/>
            </a:endParaRPr>
          </a:p>
          <a:p>
            <a:r>
              <a:rPr b="0" lang="en-US" sz="1400" spc="-1" strike="noStrike">
                <a:solidFill>
                  <a:srgbClr val="001135"/>
                </a:solidFill>
                <a:uFill>
                  <a:solidFill>
                    <a:srgbClr val="ffffff"/>
                  </a:solidFill>
                </a:uFill>
                <a:latin typeface="Nokia Pure Text Light"/>
                <a:ea typeface="Nokia Pure Text Light"/>
              </a:rPr>
              <a:t>Second level</a:t>
            </a:r>
            <a:endParaRPr b="0" lang="en-US" sz="1400" spc="-1" strike="noStrike">
              <a:solidFill>
                <a:srgbClr val="124191"/>
              </a:solidFill>
              <a:uFill>
                <a:solidFill>
                  <a:srgbClr val="ffffff"/>
                </a:solidFill>
              </a:uFill>
              <a:latin typeface="Nokia Pure Text Light"/>
            </a:endParaRPr>
          </a:p>
          <a:p>
            <a:r>
              <a:rPr b="0" lang="en-US" sz="1200" spc="-1" strike="noStrike">
                <a:solidFill>
                  <a:srgbClr val="001135"/>
                </a:solidFill>
                <a:uFill>
                  <a:solidFill>
                    <a:srgbClr val="ffffff"/>
                  </a:solidFill>
                </a:uFill>
                <a:latin typeface="Nokia Pure Text Light"/>
                <a:ea typeface="Nokia Pure Text Light"/>
              </a:rPr>
              <a:t>Third level</a:t>
            </a:r>
            <a:endParaRPr b="0" lang="en-US" sz="1200" spc="-1" strike="noStrike">
              <a:solidFill>
                <a:srgbClr val="124191"/>
              </a:solidFill>
              <a:uFill>
                <a:solidFill>
                  <a:srgbClr val="ffffff"/>
                </a:solidFill>
              </a:uFill>
              <a:latin typeface="Nokia Pure Text Light"/>
            </a:endParaRPr>
          </a:p>
          <a:p>
            <a:r>
              <a:rPr b="0" lang="en-US" sz="1000" spc="-1" strike="noStrike">
                <a:solidFill>
                  <a:srgbClr val="001135"/>
                </a:solidFill>
                <a:uFill>
                  <a:solidFill>
                    <a:srgbClr val="ffffff"/>
                  </a:solidFill>
                </a:uFill>
                <a:latin typeface="Nokia Pure Text Light"/>
                <a:ea typeface="Nokia Pure Text Light"/>
              </a:rPr>
              <a:t>Fourth level</a:t>
            </a:r>
            <a:endParaRPr b="0" lang="en-US" sz="1000" spc="-1" strike="noStrike">
              <a:solidFill>
                <a:srgbClr val="124191"/>
              </a:solidFill>
              <a:uFill>
                <a:solidFill>
                  <a:srgbClr val="ffffff"/>
                </a:solidFill>
              </a:uFill>
              <a:latin typeface="Nokia Pure Text Light"/>
            </a:endParaRPr>
          </a:p>
          <a:p>
            <a:r>
              <a:rPr b="0" lang="en-US" sz="800" spc="-1" strike="noStrike">
                <a:solidFill>
                  <a:srgbClr val="001135"/>
                </a:solidFill>
                <a:uFill>
                  <a:solidFill>
                    <a:srgbClr val="ffffff"/>
                  </a:solidFill>
                </a:uFill>
                <a:latin typeface="Nokia Pure Text Light"/>
                <a:ea typeface="Nokia Pure Text Light"/>
              </a:rPr>
              <a:t>Fifth level</a:t>
            </a:r>
            <a:endParaRPr b="0" lang="en-US" sz="800" spc="-1" strike="noStrike">
              <a:solidFill>
                <a:srgbClr val="124191"/>
              </a:solidFill>
              <a:uFill>
                <a:solidFill>
                  <a:srgbClr val="ffffff"/>
                </a:solidFill>
              </a:uFill>
              <a:latin typeface="Nokia Pure Text Light"/>
            </a:endParaRPr>
          </a:p>
        </p:txBody>
      </p:sp>
      <p:sp>
        <p:nvSpPr>
          <p:cNvPr id="49" name="PlaceHolder 6"/>
          <p:cNvSpPr>
            <a:spLocks noGrp="1"/>
          </p:cNvSpPr>
          <p:nvPr>
            <p:ph type="ftr"/>
          </p:nvPr>
        </p:nvSpPr>
        <p:spPr>
          <a:xfrm>
            <a:off x="2304000" y="4816800"/>
            <a:ext cx="4535640" cy="122040"/>
          </a:xfrm>
          <a:prstGeom prst="rect">
            <a:avLst/>
          </a:prstGeom>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
        <p:nvSpPr>
          <p:cNvPr id="50" name="PlaceHolder 7"/>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124191"/>
                </a:solidFill>
                <a:uFill>
                  <a:solidFill>
                    <a:srgbClr val="ffffff"/>
                  </a:solidFill>
                </a:uFill>
                <a:latin typeface="Nokia Pure Text Light"/>
              </a:rPr>
              <a:t>Click to edit the title text format</a:t>
            </a:r>
            <a:endParaRPr b="0" lang="en-US" sz="1800" spc="-1" strike="noStrike">
              <a:solidFill>
                <a:srgbClr val="124191"/>
              </a:solidFill>
              <a:uFill>
                <a:solidFill>
                  <a:srgbClr val="ffffff"/>
                </a:solidFill>
              </a:uFill>
              <a:latin typeface="Nokia Pure Text Ligh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24191"/>
        </a:solidFill>
      </p:bgPr>
    </p:bg>
    <p:spTree>
      <p:nvGrpSpPr>
        <p:cNvPr id="1" name=""/>
        <p:cNvGrpSpPr/>
        <p:nvPr/>
      </p:nvGrpSpPr>
      <p:grpSpPr>
        <a:xfrm>
          <a:off x="0" y="0"/>
          <a:ext cx="0" cy="0"/>
          <a:chOff x="0" y="0"/>
          <a:chExt cx="0" cy="0"/>
        </a:xfrm>
      </p:grpSpPr>
      <p:pic>
        <p:nvPicPr>
          <p:cNvPr id="87" name="Picture 2" descr=""/>
          <p:cNvPicPr/>
          <p:nvPr/>
        </p:nvPicPr>
        <p:blipFill>
          <a:blip r:embed="rId2"/>
          <a:stretch/>
        </p:blipFill>
        <p:spPr>
          <a:xfrm>
            <a:off x="3289320" y="2031840"/>
            <a:ext cx="2565360" cy="1079640"/>
          </a:xfrm>
          <a:prstGeom prst="rect">
            <a:avLst/>
          </a:prstGeom>
          <a:ln>
            <a:noFill/>
          </a:ln>
        </p:spPr>
      </p:pic>
      <p:sp>
        <p:nvSpPr>
          <p:cNvPr id="88" name="PlaceHolder 1"/>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124191"/>
                </a:solidFill>
                <a:uFill>
                  <a:solidFill>
                    <a:srgbClr val="ffffff"/>
                  </a:solidFill>
                </a:uFill>
                <a:latin typeface="Nokia Pure Text Light"/>
              </a:rPr>
              <a:t>Click to edit the title text format</a:t>
            </a:r>
            <a:endParaRPr b="0" lang="en-US" sz="1800" spc="-1" strike="noStrike">
              <a:solidFill>
                <a:srgbClr val="124191"/>
              </a:solidFill>
              <a:uFill>
                <a:solidFill>
                  <a:srgbClr val="ffffff"/>
                </a:solidFill>
              </a:uFill>
              <a:latin typeface="Nokia Pure Text Light"/>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124191"/>
                </a:solidFill>
                <a:uFill>
                  <a:solidFill>
                    <a:srgbClr val="ffffff"/>
                  </a:solidFill>
                </a:uFill>
                <a:latin typeface="Nokia Pure Text Light"/>
              </a:rPr>
              <a:t>Click to edit the outline text format</a:t>
            </a:r>
            <a:endParaRPr b="0" lang="en-US" sz="3200" spc="-1" strike="noStrike">
              <a:solidFill>
                <a:srgbClr val="124191"/>
              </a:solidFill>
              <a:uFill>
                <a:solidFill>
                  <a:srgbClr val="ffffff"/>
                </a:solidFill>
              </a:uFill>
              <a:latin typeface="Nokia Pure Text Light"/>
            </a:endParaRPr>
          </a:p>
          <a:p>
            <a:pPr lvl="1" marL="864000" indent="-324000">
              <a:spcBef>
                <a:spcPts val="1134"/>
              </a:spcBef>
              <a:buClr>
                <a:srgbClr val="ffffff"/>
              </a:buClr>
              <a:buSzPct val="75000"/>
              <a:buFont typeface="Symbol" charset="2"/>
              <a:buChar char=""/>
            </a:pPr>
            <a:r>
              <a:rPr b="0" lang="en-US" sz="2400" spc="-1" strike="noStrike">
                <a:solidFill>
                  <a:srgbClr val="124191"/>
                </a:solidFill>
                <a:uFill>
                  <a:solidFill>
                    <a:srgbClr val="ffffff"/>
                  </a:solidFill>
                </a:uFill>
                <a:latin typeface="Nokia Pure Text Light"/>
              </a:rPr>
              <a:t>Second Outline Level</a:t>
            </a:r>
            <a:endParaRPr b="0" lang="en-US" sz="2400" spc="-1" strike="noStrike">
              <a:solidFill>
                <a:srgbClr val="124191"/>
              </a:solidFill>
              <a:uFill>
                <a:solidFill>
                  <a:srgbClr val="ffffff"/>
                </a:solidFill>
              </a:uFill>
              <a:latin typeface="Nokia Pure Text Light"/>
            </a:endParaRPr>
          </a:p>
          <a:p>
            <a:pPr lvl="2" marL="1296000" indent="-288000">
              <a:spcBef>
                <a:spcPts val="850"/>
              </a:spcBef>
              <a:buClr>
                <a:srgbClr val="ffffff"/>
              </a:buClr>
              <a:buSzPct val="45000"/>
              <a:buFont typeface="Wingdings" charset="2"/>
              <a:buChar char=""/>
            </a:pPr>
            <a:r>
              <a:rPr b="0" lang="en-US" sz="2000" spc="-1" strike="noStrike">
                <a:solidFill>
                  <a:srgbClr val="124191"/>
                </a:solidFill>
                <a:uFill>
                  <a:solidFill>
                    <a:srgbClr val="ffffff"/>
                  </a:solidFill>
                </a:uFill>
                <a:latin typeface="Nokia Pure Text Light"/>
              </a:rPr>
              <a:t>Third Outline Level</a:t>
            </a:r>
            <a:endParaRPr b="0" lang="en-US" sz="2000" spc="-1" strike="noStrike">
              <a:solidFill>
                <a:srgbClr val="124191"/>
              </a:solidFill>
              <a:uFill>
                <a:solidFill>
                  <a:srgbClr val="ffffff"/>
                </a:solidFill>
              </a:uFill>
              <a:latin typeface="Nokia Pure Text Light"/>
            </a:endParaRPr>
          </a:p>
          <a:p>
            <a:pPr lvl="3" marL="1728000" indent="-216000">
              <a:spcBef>
                <a:spcPts val="567"/>
              </a:spcBef>
              <a:buClr>
                <a:srgbClr val="ffffff"/>
              </a:buClr>
              <a:buSzPct val="75000"/>
              <a:buFont typeface="Symbol" charset="2"/>
              <a:buChar char=""/>
            </a:pPr>
            <a:r>
              <a:rPr b="0" lang="en-US" sz="2000" spc="-1" strike="noStrike">
                <a:solidFill>
                  <a:srgbClr val="124191"/>
                </a:solidFill>
                <a:uFill>
                  <a:solidFill>
                    <a:srgbClr val="ffffff"/>
                  </a:solidFill>
                </a:uFill>
                <a:latin typeface="Nokia Pure Text Light"/>
              </a:rPr>
              <a:t>Fourth Outline Level</a:t>
            </a:r>
            <a:endParaRPr b="0" lang="en-US" sz="2000" spc="-1" strike="noStrike">
              <a:solidFill>
                <a:srgbClr val="124191"/>
              </a:solidFill>
              <a:uFill>
                <a:solidFill>
                  <a:srgbClr val="ffffff"/>
                </a:solidFill>
              </a:uFill>
              <a:latin typeface="Nokia Pure Text Light"/>
            </a:endParaRPr>
          </a:p>
          <a:p>
            <a:pPr lvl="4" marL="2160000" indent="-216000">
              <a:spcBef>
                <a:spcPts val="283"/>
              </a:spcBef>
              <a:buClr>
                <a:srgbClr val="ffffff"/>
              </a:buClr>
              <a:buSzPct val="45000"/>
              <a:buFont typeface="Wingdings" charset="2"/>
              <a:buChar char=""/>
            </a:pPr>
            <a:r>
              <a:rPr b="0" lang="en-US" sz="2000" spc="-1" strike="noStrike">
                <a:solidFill>
                  <a:srgbClr val="124191"/>
                </a:solidFill>
                <a:uFill>
                  <a:solidFill>
                    <a:srgbClr val="ffffff"/>
                  </a:solidFill>
                </a:uFill>
                <a:latin typeface="Nokia Pure Text Light"/>
              </a:rPr>
              <a:t>Fifth Outline Level</a:t>
            </a:r>
            <a:endParaRPr b="0" lang="en-US" sz="2000" spc="-1" strike="noStrike">
              <a:solidFill>
                <a:srgbClr val="124191"/>
              </a:solidFill>
              <a:uFill>
                <a:solidFill>
                  <a:srgbClr val="ffffff"/>
                </a:solidFill>
              </a:uFill>
              <a:latin typeface="Nokia Pure Text Light"/>
            </a:endParaRPr>
          </a:p>
          <a:p>
            <a:pPr lvl="5" marL="2592000" indent="-216000">
              <a:spcBef>
                <a:spcPts val="283"/>
              </a:spcBef>
              <a:buClr>
                <a:srgbClr val="ffffff"/>
              </a:buClr>
              <a:buSzPct val="45000"/>
              <a:buFont typeface="Wingdings" charset="2"/>
              <a:buChar char=""/>
            </a:pPr>
            <a:r>
              <a:rPr b="0" lang="en-US" sz="2000" spc="-1" strike="noStrike">
                <a:solidFill>
                  <a:srgbClr val="124191"/>
                </a:solidFill>
                <a:uFill>
                  <a:solidFill>
                    <a:srgbClr val="ffffff"/>
                  </a:solidFill>
                </a:uFill>
                <a:latin typeface="Nokia Pure Text Light"/>
              </a:rPr>
              <a:t>Sixth Outline Level</a:t>
            </a:r>
            <a:endParaRPr b="0" lang="en-US" sz="2000" spc="-1" strike="noStrike">
              <a:solidFill>
                <a:srgbClr val="124191"/>
              </a:solidFill>
              <a:uFill>
                <a:solidFill>
                  <a:srgbClr val="ffffff"/>
                </a:solidFill>
              </a:uFill>
              <a:latin typeface="Nokia Pure Text Light"/>
            </a:endParaRPr>
          </a:p>
          <a:p>
            <a:pPr lvl="6" marL="3024000" indent="-216000">
              <a:spcBef>
                <a:spcPts val="283"/>
              </a:spcBef>
              <a:buClr>
                <a:srgbClr val="ffffff"/>
              </a:buClr>
              <a:buSzPct val="45000"/>
              <a:buFont typeface="Wingdings" charset="2"/>
              <a:buChar char=""/>
            </a:pPr>
            <a:r>
              <a:rPr b="0" lang="en-US" sz="2000" spc="-1" strike="noStrike">
                <a:solidFill>
                  <a:srgbClr val="124191"/>
                </a:solidFill>
                <a:uFill>
                  <a:solidFill>
                    <a:srgbClr val="ffffff"/>
                  </a:solidFill>
                </a:uFill>
                <a:latin typeface="Nokia Pure Text Light"/>
              </a:rPr>
              <a:t>Seventh Outline Level</a:t>
            </a:r>
            <a:endParaRPr b="0" lang="en-US" sz="2000" spc="-1" strike="noStrike">
              <a:solidFill>
                <a:srgbClr val="124191"/>
              </a:solidFill>
              <a:uFill>
                <a:solidFill>
                  <a:srgbClr val="ffffff"/>
                </a:solidFill>
              </a:uFill>
              <a:latin typeface="Nokia Pure Text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67200" y="900000"/>
            <a:ext cx="8358840" cy="1979640"/>
          </a:xfrm>
          <a:prstGeom prst="rect">
            <a:avLst/>
          </a:prstGeom>
          <a:noFill/>
          <a:ln>
            <a:noFill/>
          </a:ln>
        </p:spPr>
        <p:txBody>
          <a:bodyPr lIns="0" rIns="0" tIns="0" bIns="0" anchor="b"/>
          <a:p>
            <a:pPr>
              <a:lnSpc>
                <a:spcPct val="100000"/>
              </a:lnSpc>
              <a:spcAft>
                <a:spcPts val="601"/>
              </a:spcAft>
            </a:pPr>
            <a:r>
              <a:rPr b="0" lang="en-US" sz="2400" spc="-1" strike="noStrike">
                <a:solidFill>
                  <a:srgbClr val="ffffff"/>
                </a:solidFill>
                <a:uFill>
                  <a:solidFill>
                    <a:srgbClr val="ffffff"/>
                  </a:solidFill>
                </a:uFill>
                <a:latin typeface="Nokia Pure Headline Ultra Light"/>
              </a:rPr>
              <a:t>CAS-62051-S4H6  vip</a:t>
            </a:r>
            <a:r>
              <a:rPr b="0" lang="en-US" sz="2400" spc="-1" strike="noStrike">
                <a:solidFill>
                  <a:srgbClr val="ffffff"/>
                </a:solidFill>
                <a:uFill>
                  <a:solidFill>
                    <a:srgbClr val="ffffff"/>
                  </a:solidFill>
                </a:uFill>
                <a:latin typeface="Nokia Pure Headline Ultra Light"/>
              </a:rPr>
              <a:t>站点上网困难</a:t>
            </a:r>
            <a:endParaRPr b="0" lang="en-US" sz="2400" spc="-1" strike="noStrike">
              <a:solidFill>
                <a:srgbClr val="124191"/>
              </a:solidFill>
              <a:uFill>
                <a:solidFill>
                  <a:srgbClr val="ffffff"/>
                </a:solidFill>
              </a:uFill>
              <a:latin typeface="Nokia Pure Text Light"/>
            </a:endParaRPr>
          </a:p>
          <a:p>
            <a:pPr>
              <a:lnSpc>
                <a:spcPct val="100000"/>
              </a:lnSpc>
              <a:spcAft>
                <a:spcPts val="601"/>
              </a:spcAft>
            </a:pPr>
            <a:endParaRPr b="0" lang="en-US" sz="2400" spc="-1" strike="noStrike">
              <a:solidFill>
                <a:srgbClr val="124191"/>
              </a:solidFill>
              <a:uFill>
                <a:solidFill>
                  <a:srgbClr val="ffffff"/>
                </a:solidFill>
              </a:uFill>
              <a:latin typeface="Nokia Pure Text Light"/>
            </a:endParaRPr>
          </a:p>
        </p:txBody>
      </p:sp>
      <p:sp>
        <p:nvSpPr>
          <p:cNvPr id="127" name="TextShape 2"/>
          <p:cNvSpPr txBox="1"/>
          <p:nvPr/>
        </p:nvSpPr>
        <p:spPr>
          <a:xfrm>
            <a:off x="417600" y="3060000"/>
            <a:ext cx="8308440" cy="1576440"/>
          </a:xfrm>
          <a:prstGeom prst="rect">
            <a:avLst/>
          </a:prstGeom>
          <a:noFill/>
          <a:ln>
            <a:noFill/>
          </a:ln>
        </p:spPr>
        <p:txBody>
          <a:bodyPr lIns="0" rIns="0" tIns="0" bIns="0" anchor="b"/>
          <a:p>
            <a:endParaRPr b="0" lang="en-US" sz="3200" spc="-1" strike="noStrike">
              <a:solidFill>
                <a:srgbClr val="124191"/>
              </a:solidFill>
              <a:uFill>
                <a:solidFill>
                  <a:srgbClr val="ffffff"/>
                </a:solidFill>
              </a:uFill>
              <a:latin typeface="Nokia Pure Text Light"/>
            </a:endParaRPr>
          </a:p>
        </p:txBody>
      </p:sp>
      <p:sp>
        <p:nvSpPr>
          <p:cNvPr id="128" name="TextShape 3"/>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ffffff"/>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ffffff"/>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17600" y="5904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30" name="TextShape 2"/>
          <p:cNvSpPr txBox="1"/>
          <p:nvPr/>
        </p:nvSpPr>
        <p:spPr>
          <a:xfrm>
            <a:off x="417600" y="2808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问题描述</a:t>
            </a:r>
            <a:endParaRPr b="0" lang="en-US" sz="2000" spc="-1" strike="noStrike">
              <a:solidFill>
                <a:srgbClr val="124191"/>
              </a:solidFill>
              <a:uFill>
                <a:solidFill>
                  <a:srgbClr val="ffffff"/>
                </a:solidFill>
              </a:uFill>
              <a:latin typeface="Nokia Pure Text Light"/>
            </a:endParaRPr>
          </a:p>
        </p:txBody>
      </p:sp>
      <p:sp>
        <p:nvSpPr>
          <p:cNvPr id="131" name="TextShape 3"/>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客户反馈</a:t>
            </a:r>
            <a:r>
              <a:rPr b="0" lang="en-US" sz="1600" spc="-1" strike="noStrike">
                <a:solidFill>
                  <a:srgbClr val="001135"/>
                </a:solidFill>
                <a:uFill>
                  <a:solidFill>
                    <a:srgbClr val="ffffff"/>
                  </a:solidFill>
                </a:uFill>
                <a:latin typeface="Nokia Pure Text Light"/>
                <a:ea typeface="Nokia Pure Text Light"/>
              </a:rPr>
              <a:t>9</a:t>
            </a:r>
            <a:r>
              <a:rPr b="0" lang="en-US" sz="1600" spc="-1" strike="noStrike">
                <a:solidFill>
                  <a:srgbClr val="001135"/>
                </a:solidFill>
                <a:uFill>
                  <a:solidFill>
                    <a:srgbClr val="ffffff"/>
                  </a:solidFill>
                </a:uFill>
                <a:latin typeface="Nokia Pure Text Light"/>
                <a:ea typeface="Nokia Pure Text Light"/>
              </a:rPr>
              <a:t>月</a:t>
            </a:r>
            <a:r>
              <a:rPr b="0" lang="en-US" sz="1600" spc="-1" strike="noStrike">
                <a:solidFill>
                  <a:srgbClr val="001135"/>
                </a:solidFill>
                <a:uFill>
                  <a:solidFill>
                    <a:srgbClr val="ffffff"/>
                  </a:solidFill>
                </a:uFill>
                <a:latin typeface="Nokia Pure Text Light"/>
                <a:ea typeface="Nokia Pure Text Light"/>
              </a:rPr>
              <a:t>15</a:t>
            </a:r>
            <a:r>
              <a:rPr b="0" lang="en-US" sz="1600" spc="-1" strike="noStrike">
                <a:solidFill>
                  <a:srgbClr val="001135"/>
                </a:solidFill>
                <a:uFill>
                  <a:solidFill>
                    <a:srgbClr val="ffffff"/>
                  </a:solidFill>
                </a:uFill>
                <a:latin typeface="Nokia Pure Text Light"/>
                <a:ea typeface="Nokia Pure Text Light"/>
              </a:rPr>
              <a:t>日</a:t>
            </a:r>
            <a:r>
              <a:rPr b="0" lang="en-US" sz="1600" spc="-1" strike="noStrike">
                <a:solidFill>
                  <a:srgbClr val="001135"/>
                </a:solidFill>
                <a:uFill>
                  <a:solidFill>
                    <a:srgbClr val="ffffff"/>
                  </a:solidFill>
                </a:uFill>
                <a:latin typeface="Nokia Pure Text Light"/>
                <a:ea typeface="Nokia Pure Text Light"/>
              </a:rPr>
              <a:t>15</a:t>
            </a:r>
            <a:r>
              <a:rPr b="0" lang="en-US" sz="1600" spc="-1" strike="noStrike">
                <a:solidFill>
                  <a:srgbClr val="001135"/>
                </a:solidFill>
                <a:uFill>
                  <a:solidFill>
                    <a:srgbClr val="ffffff"/>
                  </a:solidFill>
                </a:uFill>
                <a:latin typeface="Nokia Pure Text Light"/>
                <a:ea typeface="Nokia Pure Text Light"/>
              </a:rPr>
              <a:t>：</a:t>
            </a:r>
            <a:r>
              <a:rPr b="0" lang="en-US" sz="1600" spc="-1" strike="noStrike">
                <a:solidFill>
                  <a:srgbClr val="001135"/>
                </a:solidFill>
                <a:uFill>
                  <a:solidFill>
                    <a:srgbClr val="ffffff"/>
                  </a:solidFill>
                </a:uFill>
                <a:latin typeface="Nokia Pure Text Light"/>
                <a:ea typeface="Nokia Pure Text Light"/>
              </a:rPr>
              <a:t>30</a:t>
            </a:r>
            <a:r>
              <a:rPr b="0" lang="en-US" sz="1600" spc="-1" strike="noStrike">
                <a:solidFill>
                  <a:srgbClr val="001135"/>
                </a:solidFill>
                <a:uFill>
                  <a:solidFill>
                    <a:srgbClr val="ffffff"/>
                  </a:solidFill>
                </a:uFill>
                <a:latin typeface="Nokia Pure Text Light"/>
                <a:ea typeface="Nokia Pure Text Light"/>
              </a:rPr>
              <a:t>分左右开始出现上网困难情况，流量指标也可以反映出来当时</a:t>
            </a:r>
            <a:r>
              <a:rPr b="0" lang="en-US" sz="1600" spc="-1" strike="noStrike">
                <a:solidFill>
                  <a:srgbClr val="001135"/>
                </a:solidFill>
                <a:uFill>
                  <a:solidFill>
                    <a:srgbClr val="ffffff"/>
                  </a:solidFill>
                </a:uFill>
                <a:latin typeface="Nokia Pure Text Light"/>
                <a:ea typeface="Nokia Pure Text Light"/>
              </a:rPr>
              <a:t>1</a:t>
            </a:r>
            <a:r>
              <a:rPr b="0" lang="en-US" sz="1600" spc="-1" strike="noStrike">
                <a:solidFill>
                  <a:srgbClr val="001135"/>
                </a:solidFill>
                <a:uFill>
                  <a:solidFill>
                    <a:srgbClr val="ffffff"/>
                  </a:solidFill>
                </a:uFill>
                <a:latin typeface="Nokia Pure Text Light"/>
                <a:ea typeface="Nokia Pure Text Light"/>
              </a:rPr>
              <a:t>小区确认存在问题。远程重启无法恢复</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p:txBody>
      </p:sp>
      <p:sp>
        <p:nvSpPr>
          <p:cNvPr id="132"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17600" y="5904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34" name="TextShape 2"/>
          <p:cNvSpPr txBox="1"/>
          <p:nvPr/>
        </p:nvSpPr>
        <p:spPr>
          <a:xfrm>
            <a:off x="417600" y="2808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初步分析</a:t>
            </a:r>
            <a:endParaRPr b="0" lang="en-US" sz="2000" spc="-1" strike="noStrike">
              <a:solidFill>
                <a:srgbClr val="124191"/>
              </a:solidFill>
              <a:uFill>
                <a:solidFill>
                  <a:srgbClr val="ffffff"/>
                </a:solidFill>
              </a:uFill>
              <a:latin typeface="Nokia Pure Text Light"/>
            </a:endParaRPr>
          </a:p>
        </p:txBody>
      </p:sp>
      <p:sp>
        <p:nvSpPr>
          <p:cNvPr id="135" name="TextShape 3"/>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US" sz="1600" spc="-1" strike="noStrike">
                <a:solidFill>
                  <a:srgbClr val="ff0000"/>
                </a:solidFill>
                <a:uFill>
                  <a:solidFill>
                    <a:srgbClr val="ffffff"/>
                  </a:solidFill>
                </a:uFill>
                <a:latin typeface="Nokia Pure Text Light"/>
                <a:ea typeface="Nokia Pure Text Light"/>
              </a:rPr>
              <a:t>下行 </a:t>
            </a:r>
            <a:r>
              <a:rPr b="0" lang="en-US" sz="1600" spc="-1" strike="noStrike">
                <a:solidFill>
                  <a:srgbClr val="ff0000"/>
                </a:solidFill>
                <a:uFill>
                  <a:solidFill>
                    <a:srgbClr val="ffffff"/>
                  </a:solidFill>
                </a:uFill>
                <a:latin typeface="Nokia Pure Text Light"/>
                <a:ea typeface="Nokia Pure Text Light"/>
              </a:rPr>
              <a:t>TTI Trace </a:t>
            </a:r>
            <a:r>
              <a:rPr b="0" lang="en-US" sz="1600" spc="-1" strike="noStrike">
                <a:solidFill>
                  <a:srgbClr val="ff0000"/>
                </a:solidFill>
                <a:uFill>
                  <a:solidFill>
                    <a:srgbClr val="ffffff"/>
                  </a:solidFill>
                </a:uFill>
                <a:latin typeface="Nokia Pure Text Light"/>
                <a:ea typeface="Nokia Pure Text Light"/>
              </a:rPr>
              <a:t>显示</a:t>
            </a:r>
            <a:r>
              <a:rPr b="0" lang="en-US" sz="1600" spc="-1" strike="noStrike">
                <a:solidFill>
                  <a:srgbClr val="ff0000"/>
                </a:solidFill>
                <a:uFill>
                  <a:solidFill>
                    <a:srgbClr val="ffffff"/>
                  </a:solidFill>
                </a:uFill>
                <a:latin typeface="Nokia Pure Text Light"/>
                <a:ea typeface="Nokia Pure Text Light"/>
              </a:rPr>
              <a:t>data buffer </a:t>
            </a:r>
            <a:r>
              <a:rPr b="0" lang="en-US" sz="1600" spc="-1" strike="noStrike">
                <a:solidFill>
                  <a:srgbClr val="ff0000"/>
                </a:solidFill>
                <a:uFill>
                  <a:solidFill>
                    <a:srgbClr val="ffffff"/>
                  </a:solidFill>
                </a:uFill>
                <a:latin typeface="Nokia Pure Text Light"/>
                <a:ea typeface="Nokia Pure Text Light"/>
              </a:rPr>
              <a:t>基本为空，</a:t>
            </a:r>
            <a:r>
              <a:rPr b="0" lang="en-US" sz="1600" spc="-1" strike="noStrike">
                <a:solidFill>
                  <a:srgbClr val="001135"/>
                </a:solidFill>
                <a:uFill>
                  <a:solidFill>
                    <a:srgbClr val="ffffff"/>
                  </a:solidFill>
                </a:uFill>
                <a:latin typeface="Nokia Pure Text Light"/>
                <a:ea typeface="Nokia Pure Text Light"/>
              </a:rPr>
              <a:t>表明核心侧没有提供足够下行</a:t>
            </a:r>
            <a:r>
              <a:rPr b="0" lang="en-US" sz="1600" spc="-1" strike="noStrike">
                <a:solidFill>
                  <a:srgbClr val="001135"/>
                </a:solidFill>
                <a:uFill>
                  <a:solidFill>
                    <a:srgbClr val="ffffff"/>
                  </a:solidFill>
                </a:uFill>
                <a:latin typeface="Nokia Pure Text Light"/>
                <a:ea typeface="Nokia Pure Text Light"/>
              </a:rPr>
              <a:t>ip</a:t>
            </a:r>
            <a:r>
              <a:rPr b="0" lang="en-US" sz="1600" spc="-1" strike="noStrike">
                <a:solidFill>
                  <a:srgbClr val="001135"/>
                </a:solidFill>
                <a:uFill>
                  <a:solidFill>
                    <a:srgbClr val="ffffff"/>
                  </a:solidFill>
                </a:uFill>
                <a:latin typeface="Nokia Pure Text Light"/>
                <a:ea typeface="Nokia Pure Text Light"/>
              </a:rPr>
              <a:t>数据，其他</a:t>
            </a:r>
            <a:r>
              <a:rPr b="0" lang="en-US" sz="1600" spc="-1" strike="noStrike">
                <a:solidFill>
                  <a:srgbClr val="001135"/>
                </a:solidFill>
                <a:uFill>
                  <a:solidFill>
                    <a:srgbClr val="ffffff"/>
                  </a:solidFill>
                </a:uFill>
                <a:latin typeface="Nokia Pure Text Light"/>
                <a:ea typeface="Nokia Pure Text Light"/>
              </a:rPr>
              <a:t>KPI</a:t>
            </a:r>
            <a:r>
              <a:rPr b="0" lang="en-US" sz="1600" spc="-1" strike="noStrike">
                <a:solidFill>
                  <a:srgbClr val="001135"/>
                </a:solidFill>
                <a:uFill>
                  <a:solidFill>
                    <a:srgbClr val="ffffff"/>
                  </a:solidFill>
                </a:uFill>
                <a:latin typeface="Nokia Pure Text Light"/>
                <a:ea typeface="Nokia Pure Text Light"/>
              </a:rPr>
              <a:t>正常</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ＰＭ </a:t>
            </a:r>
            <a:r>
              <a:rPr b="0" lang="en-US" sz="1600" spc="-1" strike="noStrike">
                <a:solidFill>
                  <a:srgbClr val="001135"/>
                </a:solidFill>
                <a:uFill>
                  <a:solidFill>
                    <a:srgbClr val="ffffff"/>
                  </a:solidFill>
                </a:uFill>
                <a:latin typeface="Nokia Pure Text Light"/>
                <a:ea typeface="Nokia Pure Text Light"/>
              </a:rPr>
              <a:t>counter </a:t>
            </a:r>
            <a:r>
              <a:rPr b="0" lang="en-US" sz="1600" spc="-1" strike="noStrike">
                <a:solidFill>
                  <a:srgbClr val="001135"/>
                </a:solidFill>
                <a:uFill>
                  <a:solidFill>
                    <a:srgbClr val="ffffff"/>
                  </a:solidFill>
                </a:uFill>
                <a:latin typeface="Nokia Pure Text Light"/>
                <a:ea typeface="Nokia Pure Text Light"/>
              </a:rPr>
              <a:t>显示上行</a:t>
            </a:r>
            <a:r>
              <a:rPr b="0" lang="en-US" sz="1600" spc="-1" strike="noStrike">
                <a:solidFill>
                  <a:srgbClr val="001135"/>
                </a:solidFill>
                <a:uFill>
                  <a:solidFill>
                    <a:srgbClr val="ffffff"/>
                  </a:solidFill>
                </a:uFill>
                <a:latin typeface="Nokia Pure Text Light"/>
                <a:ea typeface="Nokia Pure Text Light"/>
              </a:rPr>
              <a:t>PDCP</a:t>
            </a:r>
            <a:r>
              <a:rPr b="0" lang="en-US" sz="1600" spc="-1" strike="noStrike">
                <a:solidFill>
                  <a:srgbClr val="001135"/>
                </a:solidFill>
                <a:uFill>
                  <a:solidFill>
                    <a:srgbClr val="ffffff"/>
                  </a:solidFill>
                </a:uFill>
                <a:latin typeface="Nokia Pure Text Light"/>
                <a:ea typeface="Nokia Pure Text Light"/>
              </a:rPr>
              <a:t>率丢包过高，但上行各个研发组排查没发现问题。</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p:txBody>
      </p:sp>
      <p:sp>
        <p:nvSpPr>
          <p:cNvPr id="136"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17600" y="5904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4d5766"/>
                </a:solidFill>
                <a:uFill>
                  <a:solidFill>
                    <a:srgbClr val="ffffff"/>
                  </a:solidFill>
                </a:uFill>
                <a:latin typeface="Nokia Pure Headline Light"/>
              </a:rPr>
              <a:t>根据上行</a:t>
            </a:r>
            <a:r>
              <a:rPr b="0" lang="en-US" sz="2000" spc="-1" strike="noStrike">
                <a:solidFill>
                  <a:srgbClr val="4d5766"/>
                </a:solidFill>
                <a:uFill>
                  <a:solidFill>
                    <a:srgbClr val="ffffff"/>
                  </a:solidFill>
                </a:uFill>
                <a:latin typeface="Nokia Pure Headline Light"/>
              </a:rPr>
              <a:t>prb</a:t>
            </a:r>
            <a:r>
              <a:rPr b="0" lang="en-US" sz="2000" spc="-1" strike="noStrike">
                <a:solidFill>
                  <a:srgbClr val="4d5766"/>
                </a:solidFill>
                <a:uFill>
                  <a:solidFill>
                    <a:srgbClr val="ffffff"/>
                  </a:solidFill>
                </a:uFill>
                <a:latin typeface="Nokia Pure Headline Light"/>
              </a:rPr>
              <a:t>利用率过高的线索分析</a:t>
            </a:r>
            <a:endParaRPr b="0" lang="en-US" sz="2000" spc="-1" strike="noStrike">
              <a:solidFill>
                <a:srgbClr val="124191"/>
              </a:solidFill>
              <a:uFill>
                <a:solidFill>
                  <a:srgbClr val="ffffff"/>
                </a:solidFill>
              </a:uFill>
              <a:latin typeface="Nokia Pure Text Light"/>
            </a:endParaRPr>
          </a:p>
        </p:txBody>
      </p:sp>
      <p:sp>
        <p:nvSpPr>
          <p:cNvPr id="138" name="TextShape 2"/>
          <p:cNvSpPr txBox="1"/>
          <p:nvPr/>
        </p:nvSpPr>
        <p:spPr>
          <a:xfrm>
            <a:off x="417600" y="2808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39" name="TextShape 3"/>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
        <p:nvSpPr>
          <p:cNvPr id="140" name="TextShape 4"/>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有问题</a:t>
            </a:r>
            <a:r>
              <a:rPr b="0" lang="en-US" sz="1600" spc="-1" strike="noStrike">
                <a:solidFill>
                  <a:srgbClr val="001135"/>
                </a:solidFill>
                <a:uFill>
                  <a:solidFill>
                    <a:srgbClr val="ffffff"/>
                  </a:solidFill>
                </a:uFill>
                <a:latin typeface="Nokia Pure Text Light"/>
                <a:ea typeface="Nokia Pure Text Light"/>
              </a:rPr>
              <a:t>UE </a:t>
            </a:r>
            <a:r>
              <a:rPr b="0" lang="en-US" sz="1600" spc="-1" strike="noStrike">
                <a:solidFill>
                  <a:srgbClr val="001135"/>
                </a:solidFill>
                <a:uFill>
                  <a:solidFill>
                    <a:srgbClr val="ffffff"/>
                  </a:solidFill>
                </a:uFill>
                <a:latin typeface="Nokia Pure Text Light"/>
                <a:ea typeface="Nokia Pure Text Light"/>
              </a:rPr>
              <a:t>不断在</a:t>
            </a:r>
            <a:r>
              <a:rPr b="0" lang="en-US" sz="1600" spc="-1" strike="noStrike">
                <a:solidFill>
                  <a:srgbClr val="001135"/>
                </a:solidFill>
                <a:uFill>
                  <a:solidFill>
                    <a:srgbClr val="ffffff"/>
                  </a:solidFill>
                </a:uFill>
                <a:latin typeface="Nokia Pure Text Light"/>
                <a:ea typeface="Nokia Pure Text Light"/>
              </a:rPr>
              <a:t>LCG 0 </a:t>
            </a:r>
            <a:r>
              <a:rPr b="0" lang="en-US" sz="1600" spc="-1" strike="noStrike">
                <a:solidFill>
                  <a:srgbClr val="001135"/>
                </a:solidFill>
                <a:uFill>
                  <a:solidFill>
                    <a:srgbClr val="ffffff"/>
                  </a:solidFill>
                </a:uFill>
                <a:latin typeface="Nokia Pure Text Light"/>
                <a:ea typeface="Nokia Pure Text Light"/>
              </a:rPr>
              <a:t>发起请求，由于正常的</a:t>
            </a:r>
            <a:r>
              <a:rPr b="0" lang="en-US" sz="1600" spc="-1" strike="noStrike">
                <a:solidFill>
                  <a:srgbClr val="001135"/>
                </a:solidFill>
                <a:uFill>
                  <a:solidFill>
                    <a:srgbClr val="ffffff"/>
                  </a:solidFill>
                </a:uFill>
                <a:latin typeface="Nokia Pure Text Light"/>
                <a:ea typeface="Nokia Pure Text Light"/>
              </a:rPr>
              <a:t>internet </a:t>
            </a:r>
            <a:r>
              <a:rPr b="0" lang="en-US" sz="1600" spc="-1" strike="noStrike">
                <a:solidFill>
                  <a:srgbClr val="001135"/>
                </a:solidFill>
                <a:uFill>
                  <a:solidFill>
                    <a:srgbClr val="ffffff"/>
                  </a:solidFill>
                </a:uFill>
                <a:latin typeface="Nokia Pure Text Light"/>
                <a:ea typeface="Nokia Pure Text Light"/>
              </a:rPr>
              <a:t>数据在</a:t>
            </a:r>
            <a:r>
              <a:rPr b="0" lang="en-US" sz="1600" spc="-1" strike="noStrike">
                <a:solidFill>
                  <a:srgbClr val="001135"/>
                </a:solidFill>
                <a:uFill>
                  <a:solidFill>
                    <a:srgbClr val="ffffff"/>
                  </a:solidFill>
                </a:uFill>
                <a:latin typeface="Nokia Pure Text Light"/>
                <a:ea typeface="Nokia Pure Text Light"/>
              </a:rPr>
              <a:t>LCG 3</a:t>
            </a:r>
            <a:r>
              <a:rPr b="0" lang="en-US" sz="1600" spc="-1" strike="noStrike">
                <a:solidFill>
                  <a:srgbClr val="001135"/>
                </a:solidFill>
                <a:uFill>
                  <a:solidFill>
                    <a:srgbClr val="ffffff"/>
                  </a:solidFill>
                </a:uFill>
                <a:latin typeface="Nokia Pure Text Light"/>
                <a:ea typeface="Nokia Pure Text Light"/>
              </a:rPr>
              <a:t>调度，优先级比</a:t>
            </a:r>
            <a:r>
              <a:rPr b="0" lang="en-US" sz="1600" spc="-1" strike="noStrike">
                <a:solidFill>
                  <a:srgbClr val="001135"/>
                </a:solidFill>
                <a:uFill>
                  <a:solidFill>
                    <a:srgbClr val="ffffff"/>
                  </a:solidFill>
                </a:uFill>
                <a:latin typeface="Nokia Pure Text Light"/>
                <a:ea typeface="Nokia Pure Text Light"/>
              </a:rPr>
              <a:t>LCG 0</a:t>
            </a:r>
            <a:r>
              <a:rPr b="0" lang="en-US" sz="1600" spc="-1" strike="noStrike">
                <a:solidFill>
                  <a:srgbClr val="001135"/>
                </a:solidFill>
                <a:uFill>
                  <a:solidFill>
                    <a:srgbClr val="ffffff"/>
                  </a:solidFill>
                </a:uFill>
                <a:latin typeface="Nokia Pure Text Light"/>
                <a:ea typeface="Nokia Pure Text Light"/>
              </a:rPr>
              <a:t>低，得不到调度机会。由于上行</a:t>
            </a:r>
            <a:r>
              <a:rPr b="0" lang="en-US" sz="1600" spc="-1" strike="noStrike">
                <a:solidFill>
                  <a:srgbClr val="001135"/>
                </a:solidFill>
                <a:uFill>
                  <a:solidFill>
                    <a:srgbClr val="ffffff"/>
                  </a:solidFill>
                </a:uFill>
                <a:latin typeface="Nokia Pure Text Light"/>
                <a:ea typeface="Nokia Pure Text Light"/>
              </a:rPr>
              <a:t>tcp</a:t>
            </a:r>
            <a:r>
              <a:rPr b="0" lang="en-US" sz="1600" spc="-1" strike="noStrike">
                <a:solidFill>
                  <a:srgbClr val="001135"/>
                </a:solidFill>
                <a:uFill>
                  <a:solidFill>
                    <a:srgbClr val="ffffff"/>
                  </a:solidFill>
                </a:uFill>
                <a:latin typeface="Nokia Pure Text Light"/>
                <a:ea typeface="Nokia Pure Text Light"/>
              </a:rPr>
              <a:t>包受阻，下行</a:t>
            </a:r>
            <a:r>
              <a:rPr b="0" lang="en-US" sz="1600" spc="-1" strike="noStrike">
                <a:solidFill>
                  <a:srgbClr val="001135"/>
                </a:solidFill>
                <a:uFill>
                  <a:solidFill>
                    <a:srgbClr val="ffffff"/>
                  </a:solidFill>
                </a:uFill>
                <a:latin typeface="Nokia Pure Text Light"/>
                <a:ea typeface="Nokia Pure Text Light"/>
              </a:rPr>
              <a:t>tcp</a:t>
            </a:r>
            <a:r>
              <a:rPr b="0" lang="en-US" sz="1600" spc="-1" strike="noStrike">
                <a:solidFill>
                  <a:srgbClr val="001135"/>
                </a:solidFill>
                <a:uFill>
                  <a:solidFill>
                    <a:srgbClr val="ffffff"/>
                  </a:solidFill>
                </a:uFill>
                <a:latin typeface="Nokia Pure Text Light"/>
                <a:ea typeface="Nokia Pure Text Light"/>
              </a:rPr>
              <a:t>包也因为没收达ａｃｋ不再发送后续ｉｐ包。</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p:txBody>
      </p:sp>
      <p:pic>
        <p:nvPicPr>
          <p:cNvPr id="141" name="Picture 3" descr=""/>
          <p:cNvPicPr/>
          <p:nvPr/>
        </p:nvPicPr>
        <p:blipFill>
          <a:blip r:embed="rId1"/>
          <a:stretch/>
        </p:blipFill>
        <p:spPr>
          <a:xfrm>
            <a:off x="103680" y="1638360"/>
            <a:ext cx="8936640" cy="30016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17600" y="5904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4d5766"/>
                </a:solidFill>
                <a:uFill>
                  <a:solidFill>
                    <a:srgbClr val="ffffff"/>
                  </a:solidFill>
                </a:uFill>
                <a:latin typeface="Nokia Pure Headline Light"/>
              </a:rPr>
              <a:t>问题ＵＥ排查</a:t>
            </a:r>
            <a:endParaRPr b="0" lang="en-US" sz="2000" spc="-1" strike="noStrike">
              <a:solidFill>
                <a:srgbClr val="124191"/>
              </a:solidFill>
              <a:uFill>
                <a:solidFill>
                  <a:srgbClr val="ffffff"/>
                </a:solidFill>
              </a:uFill>
              <a:latin typeface="Nokia Pure Text Light"/>
            </a:endParaRPr>
          </a:p>
        </p:txBody>
      </p:sp>
      <p:sp>
        <p:nvSpPr>
          <p:cNvPr id="143" name="TextShape 2"/>
          <p:cNvSpPr txBox="1"/>
          <p:nvPr/>
        </p:nvSpPr>
        <p:spPr>
          <a:xfrm>
            <a:off x="417600" y="2808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44" name="TextShape 3"/>
          <p:cNvSpPr txBox="1"/>
          <p:nvPr/>
        </p:nvSpPr>
        <p:spPr>
          <a:xfrm>
            <a:off x="417600" y="1080000"/>
            <a:ext cx="8308440" cy="3560040"/>
          </a:xfrm>
          <a:prstGeom prst="rect">
            <a:avLst/>
          </a:prstGeom>
          <a:noFill/>
          <a:ln>
            <a:noFill/>
          </a:ln>
        </p:spPr>
        <p:txBody>
          <a:bodyPr lIns="0" rIns="0" tIns="0" bIns="0"/>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由于问题ＵＥ的呼叫持续时间很长，可以持续一个上午或下午，从现场提供的</a:t>
            </a:r>
            <a:r>
              <a:rPr b="0" lang="en-US" sz="1600" spc="-1" strike="noStrike">
                <a:solidFill>
                  <a:srgbClr val="001135"/>
                </a:solidFill>
                <a:uFill>
                  <a:solidFill>
                    <a:srgbClr val="ffffff"/>
                  </a:solidFill>
                </a:uFill>
                <a:latin typeface="Nokia Pure Text Light"/>
                <a:ea typeface="Nokia Pure Text Light"/>
              </a:rPr>
              <a:t>log</a:t>
            </a:r>
            <a:r>
              <a:rPr b="0" lang="en-US" sz="1600" spc="-1" strike="noStrike">
                <a:solidFill>
                  <a:srgbClr val="001135"/>
                </a:solidFill>
                <a:uFill>
                  <a:solidFill>
                    <a:srgbClr val="ffffff"/>
                  </a:solidFill>
                </a:uFill>
                <a:latin typeface="Nokia Pure Text Light"/>
                <a:ea typeface="Nokia Pure Text Light"/>
              </a:rPr>
              <a:t>中没法找到呼叫建立过程中的</a:t>
            </a:r>
            <a:r>
              <a:rPr b="0" lang="en-US" sz="1600" spc="-1" strike="noStrike">
                <a:solidFill>
                  <a:srgbClr val="001135"/>
                </a:solidFill>
                <a:uFill>
                  <a:solidFill>
                    <a:srgbClr val="ffffff"/>
                  </a:solidFill>
                </a:uFill>
                <a:latin typeface="Nokia Pure Text Light"/>
                <a:ea typeface="Nokia Pure Text Light"/>
              </a:rPr>
              <a:t>LOG,</a:t>
            </a:r>
            <a:r>
              <a:rPr b="0" lang="en-US" sz="1600" spc="-1" strike="noStrike">
                <a:solidFill>
                  <a:srgbClr val="001135"/>
                </a:solidFill>
                <a:uFill>
                  <a:solidFill>
                    <a:srgbClr val="ffffff"/>
                  </a:solidFill>
                </a:uFill>
                <a:latin typeface="Nokia Pure Text Light"/>
                <a:ea typeface="Nokia Pure Text Light"/>
              </a:rPr>
              <a:t>没法得到</a:t>
            </a:r>
            <a:r>
              <a:rPr b="0" lang="en-US" sz="1600" spc="-1" strike="noStrike">
                <a:solidFill>
                  <a:srgbClr val="001135"/>
                </a:solidFill>
                <a:uFill>
                  <a:solidFill>
                    <a:srgbClr val="ffffff"/>
                  </a:solidFill>
                </a:uFill>
                <a:latin typeface="Nokia Pure Text Light"/>
                <a:ea typeface="Nokia Pure Text Light"/>
              </a:rPr>
              <a:t>IMSI/TMSI</a:t>
            </a:r>
            <a:r>
              <a:rPr b="0" lang="en-US" sz="1600" spc="-1" strike="noStrike">
                <a:solidFill>
                  <a:srgbClr val="001135"/>
                </a:solidFill>
                <a:uFill>
                  <a:solidFill>
                    <a:srgbClr val="ffffff"/>
                  </a:solidFill>
                </a:uFill>
                <a:latin typeface="Nokia Pure Text Light"/>
                <a:ea typeface="Nokia Pure Text Light"/>
              </a:rPr>
              <a:t>定位问题ＵＥ．</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后经过现场努力（根据</a:t>
            </a:r>
            <a:r>
              <a:rPr b="0" lang="en-US" sz="1600" spc="-1" strike="noStrike">
                <a:solidFill>
                  <a:srgbClr val="001135"/>
                </a:solidFill>
                <a:uFill>
                  <a:solidFill>
                    <a:srgbClr val="ffffff"/>
                  </a:solidFill>
                </a:uFill>
                <a:latin typeface="Nokia Pure Text Light"/>
                <a:ea typeface="Nokia Pure Text Light"/>
              </a:rPr>
              <a:t>FGI</a:t>
            </a:r>
            <a:r>
              <a:rPr b="0" lang="en-US" sz="1600" spc="-1" strike="noStrike">
                <a:solidFill>
                  <a:srgbClr val="001135"/>
                </a:solidFill>
                <a:uFill>
                  <a:solidFill>
                    <a:srgbClr val="ffffff"/>
                  </a:solidFill>
                </a:uFill>
                <a:latin typeface="Nokia Pure Text Light"/>
                <a:ea typeface="Nokia Pure Text Light"/>
              </a:rPr>
              <a:t>？，还是其他规律）定位一款问题ＵＥ是美版</a:t>
            </a:r>
            <a:r>
              <a:rPr b="0" lang="en-US" sz="1600" spc="-1" strike="noStrike">
                <a:solidFill>
                  <a:srgbClr val="001135"/>
                </a:solidFill>
                <a:uFill>
                  <a:solidFill>
                    <a:srgbClr val="ffffff"/>
                  </a:solidFill>
                </a:uFill>
                <a:latin typeface="Nokia Pure Text Light"/>
                <a:ea typeface="Nokia Pure Text Light"/>
              </a:rPr>
              <a:t>iPhone 7,</a:t>
            </a:r>
            <a:r>
              <a:rPr b="0" lang="en-US" sz="1600" spc="-1" strike="noStrike">
                <a:solidFill>
                  <a:srgbClr val="001135"/>
                </a:solidFill>
                <a:uFill>
                  <a:solidFill>
                    <a:srgbClr val="ffffff"/>
                  </a:solidFill>
                </a:uFill>
                <a:latin typeface="Nokia Pure Text Light"/>
                <a:ea typeface="Nokia Pure Text Light"/>
              </a:rPr>
              <a:t>但通过</a:t>
            </a:r>
            <a:r>
              <a:rPr b="0" lang="en-US" sz="1600" spc="-1" strike="noStrike">
                <a:solidFill>
                  <a:srgbClr val="001135"/>
                </a:solidFill>
                <a:uFill>
                  <a:solidFill>
                    <a:srgbClr val="ffffff"/>
                  </a:solidFill>
                </a:uFill>
                <a:latin typeface="Nokia Pure Text Light"/>
                <a:ea typeface="Nokia Pure Text Light"/>
              </a:rPr>
              <a:t>IOT</a:t>
            </a:r>
            <a:r>
              <a:rPr b="0" lang="en-US" sz="1600" spc="-1" strike="noStrike">
                <a:solidFill>
                  <a:srgbClr val="001135"/>
                </a:solidFill>
                <a:uFill>
                  <a:solidFill>
                    <a:srgbClr val="ffffff"/>
                  </a:solidFill>
                </a:uFill>
                <a:latin typeface="Nokia Pure Text Light"/>
                <a:ea typeface="Nokia Pure Text Light"/>
              </a:rPr>
              <a:t>组联系苹果，苹果公司反馈该款手机使用的</a:t>
            </a:r>
            <a:r>
              <a:rPr b="0" lang="en-US" sz="1600" spc="-1" strike="noStrike">
                <a:solidFill>
                  <a:srgbClr val="001135"/>
                </a:solidFill>
                <a:uFill>
                  <a:solidFill>
                    <a:srgbClr val="ffffff"/>
                  </a:solidFill>
                </a:uFill>
                <a:latin typeface="Nokia Pure Text Light"/>
                <a:ea typeface="Nokia Pure Text Light"/>
              </a:rPr>
              <a:t>firmware/iOS</a:t>
            </a:r>
            <a:r>
              <a:rPr b="0" lang="en-US" sz="1600" spc="-1" strike="noStrike">
                <a:solidFill>
                  <a:srgbClr val="001135"/>
                </a:solidFill>
                <a:uFill>
                  <a:solidFill>
                    <a:srgbClr val="ffffff"/>
                  </a:solidFill>
                </a:uFill>
                <a:latin typeface="Nokia Pure Text Light"/>
                <a:ea typeface="Nokia Pure Text Light"/>
              </a:rPr>
              <a:t>都没有该故障</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推测有ＵＥ运行了问题</a:t>
            </a:r>
            <a:r>
              <a:rPr b="0" lang="en-US" sz="1600" spc="-1" strike="noStrike">
                <a:solidFill>
                  <a:srgbClr val="001135"/>
                </a:solidFill>
                <a:uFill>
                  <a:solidFill>
                    <a:srgbClr val="ffffff"/>
                  </a:solidFill>
                </a:uFill>
                <a:latin typeface="Nokia Pure Text Light"/>
                <a:ea typeface="Nokia Pure Text Light"/>
              </a:rPr>
              <a:t>APP</a:t>
            </a:r>
            <a:r>
              <a:rPr b="0" lang="en-US" sz="1600" spc="-1" strike="noStrike">
                <a:solidFill>
                  <a:srgbClr val="001135"/>
                </a:solidFill>
                <a:uFill>
                  <a:solidFill>
                    <a:srgbClr val="ffffff"/>
                  </a:solidFill>
                </a:uFill>
                <a:latin typeface="Nokia Pure Text Light"/>
                <a:ea typeface="Nokia Pure Text Light"/>
              </a:rPr>
              <a:t>，在</a:t>
            </a:r>
            <a:r>
              <a:rPr b="0" lang="en-US" sz="1600" spc="-1" strike="noStrike">
                <a:solidFill>
                  <a:srgbClr val="001135"/>
                </a:solidFill>
                <a:uFill>
                  <a:solidFill>
                    <a:srgbClr val="ffffff"/>
                  </a:solidFill>
                </a:uFill>
                <a:latin typeface="Nokia Pure Text Light"/>
                <a:ea typeface="Nokia Pure Text Light"/>
              </a:rPr>
              <a:t>LCG 0</a:t>
            </a:r>
            <a:r>
              <a:rPr b="0" lang="en-US" sz="1600" spc="-1" strike="noStrike">
                <a:solidFill>
                  <a:srgbClr val="001135"/>
                </a:solidFill>
                <a:uFill>
                  <a:solidFill>
                    <a:srgbClr val="ffffff"/>
                  </a:solidFill>
                </a:uFill>
                <a:latin typeface="Nokia Pure Text Light"/>
                <a:ea typeface="Nokia Pure Text Light"/>
              </a:rPr>
              <a:t>上发起大量数据请求，由于</a:t>
            </a:r>
            <a:r>
              <a:rPr b="0" lang="en-US" sz="1600" spc="-1" strike="noStrike">
                <a:solidFill>
                  <a:srgbClr val="001135"/>
                </a:solidFill>
                <a:uFill>
                  <a:solidFill>
                    <a:srgbClr val="ffffff"/>
                  </a:solidFill>
                </a:uFill>
                <a:latin typeface="Nokia Pure Text Light"/>
                <a:ea typeface="Nokia Pure Text Light"/>
              </a:rPr>
              <a:t>LCG 0</a:t>
            </a:r>
            <a:r>
              <a:rPr b="0" lang="en-US" sz="1600" spc="-1" strike="noStrike">
                <a:solidFill>
                  <a:srgbClr val="001135"/>
                </a:solidFill>
                <a:uFill>
                  <a:solidFill>
                    <a:srgbClr val="ffffff"/>
                  </a:solidFill>
                </a:uFill>
                <a:latin typeface="Nokia Pure Text Light"/>
                <a:ea typeface="Nokia Pure Text Light"/>
              </a:rPr>
              <a:t>上按设置可以发</a:t>
            </a:r>
            <a:r>
              <a:rPr b="0" lang="en-US" sz="1600" spc="-1" strike="noStrike">
                <a:solidFill>
                  <a:srgbClr val="001135"/>
                </a:solidFill>
                <a:uFill>
                  <a:solidFill>
                    <a:srgbClr val="ffffff"/>
                  </a:solidFill>
                </a:uFill>
                <a:latin typeface="Nokia Pure Text Light"/>
                <a:ea typeface="Nokia Pure Text Light"/>
              </a:rPr>
              <a:t>SRB</a:t>
            </a:r>
            <a:r>
              <a:rPr b="0" lang="en-US" sz="1600" spc="-1" strike="noStrike">
                <a:solidFill>
                  <a:srgbClr val="001135"/>
                </a:solidFill>
                <a:uFill>
                  <a:solidFill>
                    <a:srgbClr val="ffffff"/>
                  </a:solidFill>
                </a:uFill>
                <a:latin typeface="Nokia Pure Text Light"/>
                <a:ea typeface="Nokia Pure Text Light"/>
              </a:rPr>
              <a:t>或</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QCI 5</a:t>
            </a:r>
            <a:r>
              <a:rPr b="0" lang="en-US" sz="1600" spc="-1" strike="noStrike">
                <a:solidFill>
                  <a:srgbClr val="001135"/>
                </a:solidFill>
                <a:uFill>
                  <a:solidFill>
                    <a:srgbClr val="ffffff"/>
                  </a:solidFill>
                </a:uFill>
                <a:latin typeface="Nokia Pure Text Light"/>
                <a:ea typeface="Nokia Pure Text Light"/>
              </a:rPr>
              <a:t>数据，而后者与</a:t>
            </a:r>
            <a:r>
              <a:rPr b="0" lang="en-US" sz="1600" spc="-1" strike="noStrike">
                <a:solidFill>
                  <a:srgbClr val="001135"/>
                </a:solidFill>
                <a:uFill>
                  <a:solidFill>
                    <a:srgbClr val="ffffff"/>
                  </a:solidFill>
                </a:uFill>
                <a:latin typeface="Nokia Pure Text Light"/>
                <a:ea typeface="Nokia Pure Text Light"/>
              </a:rPr>
              <a:t>VoLTE</a:t>
            </a:r>
            <a:r>
              <a:rPr b="0" lang="en-US" sz="1600" spc="-1" strike="noStrike">
                <a:solidFill>
                  <a:srgbClr val="001135"/>
                </a:solidFill>
                <a:uFill>
                  <a:solidFill>
                    <a:srgbClr val="ffffff"/>
                  </a:solidFill>
                </a:uFill>
                <a:latin typeface="Nokia Pure Text Light"/>
                <a:ea typeface="Nokia Pure Text Light"/>
              </a:rPr>
              <a:t>业务相关。现场在问题站试验关闭</a:t>
            </a:r>
            <a:r>
              <a:rPr b="0" lang="en-US" sz="1600" spc="-1" strike="noStrike">
                <a:solidFill>
                  <a:srgbClr val="001135"/>
                </a:solidFill>
                <a:uFill>
                  <a:solidFill>
                    <a:srgbClr val="ffffff"/>
                  </a:solidFill>
                </a:uFill>
                <a:latin typeface="Nokia Pure Text Light"/>
                <a:ea typeface="Nokia Pure Text Light"/>
              </a:rPr>
              <a:t>VoLTE</a:t>
            </a:r>
            <a:r>
              <a:rPr b="0" lang="en-US" sz="1600" spc="-1" strike="noStrike">
                <a:solidFill>
                  <a:srgbClr val="001135"/>
                </a:solidFill>
                <a:uFill>
                  <a:solidFill>
                    <a:srgbClr val="ffffff"/>
                  </a:solidFill>
                </a:uFill>
                <a:latin typeface="Nokia Pure Text Light"/>
                <a:ea typeface="Nokia Pure Text Light"/>
              </a:rPr>
              <a:t>业务，问题没有再现。</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p:txBody>
      </p:sp>
      <p:sp>
        <p:nvSpPr>
          <p:cNvPr id="145"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17600" y="5904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47" name="TextShape 2"/>
          <p:cNvSpPr txBox="1"/>
          <p:nvPr/>
        </p:nvSpPr>
        <p:spPr>
          <a:xfrm>
            <a:off x="417600" y="2808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综合分析</a:t>
            </a:r>
            <a:endParaRPr b="0" lang="en-US" sz="2000" spc="-1" strike="noStrike">
              <a:solidFill>
                <a:srgbClr val="124191"/>
              </a:solidFill>
              <a:uFill>
                <a:solidFill>
                  <a:srgbClr val="ffffff"/>
                </a:solidFill>
              </a:uFill>
              <a:latin typeface="Nokia Pure Text Light"/>
            </a:endParaRPr>
          </a:p>
        </p:txBody>
      </p:sp>
      <p:sp>
        <p:nvSpPr>
          <p:cNvPr id="148" name="TextShape 3"/>
          <p:cNvSpPr txBox="1"/>
          <p:nvPr/>
        </p:nvSpPr>
        <p:spPr>
          <a:xfrm>
            <a:off x="417600" y="1080000"/>
            <a:ext cx="8308440" cy="3560040"/>
          </a:xfrm>
          <a:prstGeom prst="rect">
            <a:avLst/>
          </a:prstGeom>
          <a:noFill/>
          <a:ln>
            <a:noFill/>
          </a:ln>
        </p:spPr>
        <p:txBody>
          <a:bodyPr lIns="0" rIns="0" tIns="0" bIns="0"/>
          <a:p>
            <a:pPr marL="285840" indent="-285480">
              <a:lnSpc>
                <a:spcPct val="100000"/>
              </a:lnSpc>
              <a:spcAft>
                <a:spcPts val="601"/>
              </a:spcAft>
              <a:buClr>
                <a:srgbClr val="001135"/>
              </a:buClr>
              <a:buFont typeface="Arial"/>
              <a:buChar char="•"/>
            </a:pPr>
            <a:r>
              <a:rPr b="0" lang="en-US" sz="1600" spc="-1" strike="noStrike">
                <a:solidFill>
                  <a:srgbClr val="001135"/>
                </a:solidFill>
                <a:uFill>
                  <a:solidFill>
                    <a:srgbClr val="ffffff"/>
                  </a:solidFill>
                </a:uFill>
                <a:latin typeface="Nokia Pure Text Light"/>
                <a:ea typeface="Nokia Pure Text Light"/>
              </a:rPr>
              <a:t>根本的解决方法是定位</a:t>
            </a:r>
            <a:r>
              <a:rPr b="0" lang="en-US" sz="1600" spc="-1" strike="noStrike">
                <a:solidFill>
                  <a:srgbClr val="001135"/>
                </a:solidFill>
                <a:uFill>
                  <a:solidFill>
                    <a:srgbClr val="ffffff"/>
                  </a:solidFill>
                </a:uFill>
                <a:latin typeface="Nokia Pure Text Light"/>
                <a:ea typeface="Nokia Pure Text Light"/>
              </a:rPr>
              <a:t>UE</a:t>
            </a:r>
            <a:r>
              <a:rPr b="0" lang="en-US" sz="1600" spc="-1" strike="noStrike">
                <a:solidFill>
                  <a:srgbClr val="001135"/>
                </a:solidFill>
                <a:uFill>
                  <a:solidFill>
                    <a:srgbClr val="ffffff"/>
                  </a:solidFill>
                </a:uFill>
                <a:latin typeface="Nokia Pure Text Light"/>
                <a:ea typeface="Nokia Pure Text Light"/>
              </a:rPr>
              <a:t>／ＩＭＳＩ，限制其使用</a:t>
            </a:r>
            <a:r>
              <a:rPr b="0" lang="en-US" sz="1600" spc="-1" strike="noStrike">
                <a:solidFill>
                  <a:srgbClr val="001135"/>
                </a:solidFill>
                <a:uFill>
                  <a:solidFill>
                    <a:srgbClr val="ffffff"/>
                  </a:solidFill>
                </a:uFill>
                <a:latin typeface="Nokia Pure Text Light"/>
                <a:ea typeface="Nokia Pure Text Light"/>
              </a:rPr>
              <a:t>VoLTE</a:t>
            </a:r>
            <a:r>
              <a:rPr b="0" lang="en-US" sz="1600" spc="-1" strike="noStrike">
                <a:solidFill>
                  <a:srgbClr val="001135"/>
                </a:solidFill>
                <a:uFill>
                  <a:solidFill>
                    <a:srgbClr val="ffffff"/>
                  </a:solidFill>
                </a:uFill>
                <a:latin typeface="Nokia Pure Text Light"/>
                <a:ea typeface="Nokia Pure Text Light"/>
              </a:rPr>
              <a:t>业务。</a:t>
            </a:r>
            <a:endParaRPr b="0" lang="en-US" sz="1600" spc="-1" strike="noStrike">
              <a:solidFill>
                <a:srgbClr val="124191"/>
              </a:solidFill>
              <a:uFill>
                <a:solidFill>
                  <a:srgbClr val="ffffff"/>
                </a:solidFill>
              </a:uFill>
              <a:latin typeface="Nokia Pure Text Light"/>
            </a:endParaRPr>
          </a:p>
          <a:p>
            <a:pPr marL="285840" indent="-285480">
              <a:lnSpc>
                <a:spcPct val="100000"/>
              </a:lnSpc>
              <a:spcAft>
                <a:spcPts val="601"/>
              </a:spcAft>
              <a:buClr>
                <a:srgbClr val="001135"/>
              </a:buClr>
              <a:buFont typeface="Arial"/>
              <a:buChar char="•"/>
            </a:pPr>
            <a:r>
              <a:rPr b="0" lang="en-US" sz="1600" spc="-1" strike="noStrike">
                <a:solidFill>
                  <a:srgbClr val="001135"/>
                </a:solidFill>
                <a:uFill>
                  <a:solidFill>
                    <a:srgbClr val="ffffff"/>
                  </a:solidFill>
                </a:uFill>
                <a:latin typeface="Nokia Pure Text Light"/>
                <a:ea typeface="Nokia Pure Text Light"/>
              </a:rPr>
              <a:t>如基站限制</a:t>
            </a:r>
            <a:r>
              <a:rPr b="0" lang="en-US" sz="1600" spc="-1" strike="noStrike">
                <a:solidFill>
                  <a:srgbClr val="001135"/>
                </a:solidFill>
                <a:uFill>
                  <a:solidFill>
                    <a:srgbClr val="ffffff"/>
                  </a:solidFill>
                </a:uFill>
                <a:latin typeface="Nokia Pure Text Light"/>
                <a:ea typeface="Nokia Pure Text Light"/>
              </a:rPr>
              <a:t>LCG0</a:t>
            </a:r>
            <a:r>
              <a:rPr b="0" lang="en-US" sz="1600" spc="-1" strike="noStrike">
                <a:solidFill>
                  <a:srgbClr val="001135"/>
                </a:solidFill>
                <a:uFill>
                  <a:solidFill>
                    <a:srgbClr val="ffffff"/>
                  </a:solidFill>
                </a:uFill>
                <a:latin typeface="Nokia Pure Text Light"/>
                <a:ea typeface="Nokia Pure Text Light"/>
              </a:rPr>
              <a:t>的上行速率</a:t>
            </a:r>
            <a:r>
              <a:rPr b="0" lang="en-US" sz="1600" spc="-1" strike="noStrike">
                <a:solidFill>
                  <a:srgbClr val="001135"/>
                </a:solidFill>
                <a:uFill>
                  <a:solidFill>
                    <a:srgbClr val="ffffff"/>
                  </a:solidFill>
                </a:uFill>
                <a:latin typeface="Nokia Pure Text Light"/>
                <a:ea typeface="Nokia Pure Text Light"/>
              </a:rPr>
              <a:t>/</a:t>
            </a:r>
            <a:r>
              <a:rPr b="0" lang="en-US" sz="1600" spc="-1" strike="noStrike">
                <a:solidFill>
                  <a:srgbClr val="001135"/>
                </a:solidFill>
                <a:uFill>
                  <a:solidFill>
                    <a:srgbClr val="ffffff"/>
                  </a:solidFill>
                </a:uFill>
                <a:latin typeface="Nokia Pure Text Light"/>
                <a:ea typeface="Nokia Pure Text Light"/>
              </a:rPr>
              <a:t>流量，可以改善问题，但问题</a:t>
            </a:r>
            <a:r>
              <a:rPr b="0" lang="en-US" sz="1600" spc="-1" strike="noStrike">
                <a:solidFill>
                  <a:srgbClr val="001135"/>
                </a:solidFill>
                <a:uFill>
                  <a:solidFill>
                    <a:srgbClr val="ffffff"/>
                  </a:solidFill>
                </a:uFill>
                <a:latin typeface="Nokia Pure Text Light"/>
                <a:ea typeface="Nokia Pure Text Light"/>
              </a:rPr>
              <a:t>UE</a:t>
            </a:r>
            <a:r>
              <a:rPr b="0" lang="en-US" sz="1600" spc="-1" strike="noStrike">
                <a:solidFill>
                  <a:srgbClr val="001135"/>
                </a:solidFill>
                <a:uFill>
                  <a:solidFill>
                    <a:srgbClr val="ffffff"/>
                  </a:solidFill>
                </a:uFill>
                <a:latin typeface="Nokia Pure Text Light"/>
                <a:ea typeface="Nokia Pure Text Light"/>
              </a:rPr>
              <a:t>发起的上行调度依然消耗上行空口资源，影响相关</a:t>
            </a:r>
            <a:r>
              <a:rPr b="0" lang="en-US" sz="1600" spc="-1" strike="noStrike">
                <a:solidFill>
                  <a:srgbClr val="001135"/>
                </a:solidFill>
                <a:uFill>
                  <a:solidFill>
                    <a:srgbClr val="ffffff"/>
                  </a:solidFill>
                </a:uFill>
                <a:latin typeface="Nokia Pure Text Light"/>
                <a:ea typeface="Nokia Pure Text Light"/>
              </a:rPr>
              <a:t>KPI</a:t>
            </a:r>
            <a:endParaRPr b="0" lang="en-US" sz="1600" spc="-1" strike="noStrike">
              <a:solidFill>
                <a:srgbClr val="124191"/>
              </a:solidFill>
              <a:uFill>
                <a:solidFill>
                  <a:srgbClr val="ffffff"/>
                </a:solidFill>
              </a:uFill>
              <a:latin typeface="Nokia Pure Text Light"/>
            </a:endParaRPr>
          </a:p>
          <a:p>
            <a:pPr marL="285840" indent="-285480">
              <a:lnSpc>
                <a:spcPct val="100000"/>
              </a:lnSpc>
              <a:spcAft>
                <a:spcPts val="601"/>
              </a:spcAft>
              <a:buClr>
                <a:srgbClr val="001135"/>
              </a:buClr>
              <a:buFont typeface="Arial"/>
              <a:buChar char="•"/>
            </a:pPr>
            <a:r>
              <a:rPr b="0" lang="en-US" sz="1600" spc="-1" strike="noStrike">
                <a:solidFill>
                  <a:srgbClr val="001135"/>
                </a:solidFill>
                <a:uFill>
                  <a:solidFill>
                    <a:srgbClr val="ffffff"/>
                  </a:solidFill>
                </a:uFill>
                <a:latin typeface="Nokia Pure Text Light"/>
                <a:ea typeface="Nokia Pure Text Light"/>
              </a:rPr>
              <a:t>临时方案：将</a:t>
            </a:r>
            <a:r>
              <a:rPr b="0" lang="en-US" sz="1600" spc="-1" strike="noStrike">
                <a:solidFill>
                  <a:srgbClr val="001135"/>
                </a:solidFill>
                <a:uFill>
                  <a:solidFill>
                    <a:srgbClr val="ffffff"/>
                  </a:solidFill>
                </a:uFill>
                <a:latin typeface="Nokia Pure Text Light"/>
                <a:ea typeface="Nokia Pure Text Light"/>
              </a:rPr>
              <a:t>QCI 5</a:t>
            </a:r>
            <a:r>
              <a:rPr b="0" lang="en-US" sz="1600" spc="-1" strike="noStrike">
                <a:solidFill>
                  <a:srgbClr val="001135"/>
                </a:solidFill>
                <a:uFill>
                  <a:solidFill>
                    <a:srgbClr val="ffffff"/>
                  </a:solidFill>
                </a:uFill>
                <a:latin typeface="Nokia Pure Text Light"/>
                <a:ea typeface="Nokia Pure Text Light"/>
              </a:rPr>
              <a:t>的</a:t>
            </a:r>
            <a:r>
              <a:rPr b="0" lang="en-US" sz="1600" spc="-1" strike="noStrike">
                <a:solidFill>
                  <a:srgbClr val="001135"/>
                </a:solidFill>
                <a:uFill>
                  <a:solidFill>
                    <a:srgbClr val="ffffff"/>
                  </a:solidFill>
                </a:uFill>
                <a:latin typeface="Nokia Pure Text Light"/>
                <a:ea typeface="Nokia Pure Text Light"/>
              </a:rPr>
              <a:t>LCG</a:t>
            </a:r>
            <a:r>
              <a:rPr b="0" lang="en-US" sz="1600" spc="-1" strike="noStrike">
                <a:solidFill>
                  <a:srgbClr val="001135"/>
                </a:solidFill>
                <a:uFill>
                  <a:solidFill>
                    <a:srgbClr val="ffffff"/>
                  </a:solidFill>
                </a:uFill>
                <a:latin typeface="Nokia Pure Text Light"/>
                <a:ea typeface="Nokia Pure Text Light"/>
              </a:rPr>
              <a:t>改为３，与</a:t>
            </a:r>
            <a:r>
              <a:rPr b="0" lang="en-US" sz="1600" spc="-1" strike="noStrike">
                <a:solidFill>
                  <a:srgbClr val="001135"/>
                </a:solidFill>
                <a:uFill>
                  <a:solidFill>
                    <a:srgbClr val="ffffff"/>
                  </a:solidFill>
                </a:uFill>
                <a:latin typeface="Nokia Pure Text Light"/>
                <a:ea typeface="Nokia Pure Text Light"/>
              </a:rPr>
              <a:t>tcp/ip</a:t>
            </a:r>
            <a:r>
              <a:rPr b="0" lang="en-US" sz="1600" spc="-1" strike="noStrike">
                <a:solidFill>
                  <a:srgbClr val="001135"/>
                </a:solidFill>
                <a:uFill>
                  <a:solidFill>
                    <a:srgbClr val="ffffff"/>
                  </a:solidFill>
                </a:uFill>
                <a:latin typeface="Nokia Pure Text Light"/>
                <a:ea typeface="Nokia Pure Text Light"/>
              </a:rPr>
              <a:t>数据同一优先级调度，这样可以保证</a:t>
            </a:r>
            <a:r>
              <a:rPr b="0" lang="en-US" sz="1600" spc="-1" strike="noStrike">
                <a:solidFill>
                  <a:srgbClr val="001135"/>
                </a:solidFill>
                <a:uFill>
                  <a:solidFill>
                    <a:srgbClr val="ffffff"/>
                  </a:solidFill>
                </a:uFill>
                <a:latin typeface="Nokia Pure Text Light"/>
                <a:ea typeface="Nokia Pure Text Light"/>
              </a:rPr>
              <a:t>internet </a:t>
            </a:r>
            <a:r>
              <a:rPr b="0" lang="en-US" sz="1600" spc="-1" strike="noStrike">
                <a:solidFill>
                  <a:srgbClr val="001135"/>
                </a:solidFill>
                <a:uFill>
                  <a:solidFill>
                    <a:srgbClr val="ffffff"/>
                  </a:solidFill>
                </a:uFill>
                <a:latin typeface="Nokia Pure Text Light"/>
                <a:ea typeface="Nokia Pure Text Light"/>
              </a:rPr>
              <a:t>访问，但没法改善上行</a:t>
            </a:r>
            <a:r>
              <a:rPr b="0" lang="en-US" sz="1600" spc="-1" strike="noStrike">
                <a:solidFill>
                  <a:srgbClr val="001135"/>
                </a:solidFill>
                <a:uFill>
                  <a:solidFill>
                    <a:srgbClr val="ffffff"/>
                  </a:solidFill>
                </a:uFill>
                <a:latin typeface="Nokia Pure Text Light"/>
                <a:ea typeface="Nokia Pure Text Light"/>
              </a:rPr>
              <a:t>prb</a:t>
            </a:r>
            <a:r>
              <a:rPr b="0" lang="en-US" sz="1600" spc="-1" strike="noStrike">
                <a:solidFill>
                  <a:srgbClr val="001135"/>
                </a:solidFill>
                <a:uFill>
                  <a:solidFill>
                    <a:srgbClr val="ffffff"/>
                  </a:solidFill>
                </a:uFill>
                <a:latin typeface="Nokia Pure Text Light"/>
                <a:ea typeface="Nokia Pure Text Light"/>
              </a:rPr>
              <a:t>占用率。</a:t>
            </a: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a:p>
            <a:pPr>
              <a:lnSpc>
                <a:spcPct val="100000"/>
              </a:lnSpc>
              <a:spcAft>
                <a:spcPts val="601"/>
              </a:spcAft>
            </a:pPr>
            <a:endParaRPr b="0" lang="en-US" sz="1600" spc="-1" strike="noStrike">
              <a:solidFill>
                <a:srgbClr val="124191"/>
              </a:solidFill>
              <a:uFill>
                <a:solidFill>
                  <a:srgbClr val="ffffff"/>
                </a:solidFill>
              </a:uFill>
              <a:latin typeface="Nokia Pure Text Light"/>
            </a:endParaRPr>
          </a:p>
        </p:txBody>
      </p:sp>
      <p:sp>
        <p:nvSpPr>
          <p:cNvPr id="149"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17600" y="590400"/>
            <a:ext cx="8308440" cy="309240"/>
          </a:xfrm>
          <a:prstGeom prst="rect">
            <a:avLst/>
          </a:prstGeom>
          <a:noFill/>
          <a:ln>
            <a:noFill/>
          </a:ln>
        </p:spPr>
        <p:txBody>
          <a:bodyPr lIns="0" rIns="0" tIns="0" bIns="0"/>
          <a:p>
            <a:endParaRPr b="0" lang="en-US" sz="3200" spc="-1" strike="noStrike">
              <a:solidFill>
                <a:srgbClr val="124191"/>
              </a:solidFill>
              <a:uFill>
                <a:solidFill>
                  <a:srgbClr val="ffffff"/>
                </a:solidFill>
              </a:uFill>
              <a:latin typeface="Nokia Pure Text Light"/>
            </a:endParaRPr>
          </a:p>
        </p:txBody>
      </p:sp>
      <p:sp>
        <p:nvSpPr>
          <p:cNvPr id="151" name="TextShape 2"/>
          <p:cNvSpPr txBox="1"/>
          <p:nvPr/>
        </p:nvSpPr>
        <p:spPr>
          <a:xfrm>
            <a:off x="417600" y="2808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临时方案的执行效果</a:t>
            </a:r>
            <a:endParaRPr b="0" lang="en-US" sz="2000" spc="-1" strike="noStrike">
              <a:solidFill>
                <a:srgbClr val="124191"/>
              </a:solidFill>
              <a:uFill>
                <a:solidFill>
                  <a:srgbClr val="ffffff"/>
                </a:solidFill>
              </a:uFill>
              <a:latin typeface="Nokia Pure Text Light"/>
            </a:endParaRPr>
          </a:p>
        </p:txBody>
      </p:sp>
      <p:sp>
        <p:nvSpPr>
          <p:cNvPr id="152" name="TextShape 3"/>
          <p:cNvSpPr txBox="1"/>
          <p:nvPr/>
        </p:nvSpPr>
        <p:spPr>
          <a:xfrm>
            <a:off x="417600" y="1080000"/>
            <a:ext cx="8308440" cy="3560040"/>
          </a:xfrm>
          <a:prstGeom prst="rect">
            <a:avLst/>
          </a:prstGeom>
          <a:noFill/>
          <a:ln>
            <a:noFill/>
          </a:ln>
        </p:spPr>
        <p:txBody>
          <a:bodyPr lIns="0" rIns="0" tIns="0" bIns="0"/>
          <a:p>
            <a:pPr>
              <a:lnSpc>
                <a:spcPct val="100000"/>
              </a:lnSpc>
              <a:spcAft>
                <a:spcPts val="601"/>
              </a:spcAft>
            </a:pPr>
            <a:endParaRPr b="0" lang="en-US" sz="3200" spc="-1" strike="noStrike">
              <a:solidFill>
                <a:srgbClr val="124191"/>
              </a:solidFill>
              <a:uFill>
                <a:solidFill>
                  <a:srgbClr val="ffffff"/>
                </a:solidFill>
              </a:uFill>
              <a:latin typeface="Nokia Pure Text Light"/>
            </a:endParaRPr>
          </a:p>
          <a:p>
            <a:pPr>
              <a:lnSpc>
                <a:spcPct val="100000"/>
              </a:lnSpc>
              <a:spcAft>
                <a:spcPts val="601"/>
              </a:spcAft>
            </a:pPr>
            <a:r>
              <a:rPr b="0" lang="en-US" sz="1600" spc="-1" strike="noStrike">
                <a:solidFill>
                  <a:srgbClr val="001135"/>
                </a:solidFill>
                <a:uFill>
                  <a:solidFill>
                    <a:srgbClr val="ffffff"/>
                  </a:solidFill>
                </a:uFill>
                <a:latin typeface="Nokia Pure Text Light"/>
                <a:ea typeface="Nokia Pure Text Light"/>
              </a:rPr>
              <a:t>请ＮＰＯ在此补充</a:t>
            </a:r>
            <a:endParaRPr b="0" lang="en-US" sz="1600" spc="-1" strike="noStrike">
              <a:solidFill>
                <a:srgbClr val="124191"/>
              </a:solidFill>
              <a:uFill>
                <a:solidFill>
                  <a:srgbClr val="ffffff"/>
                </a:solidFill>
              </a:uFill>
              <a:latin typeface="Nokia Pure Text Light"/>
            </a:endParaRPr>
          </a:p>
        </p:txBody>
      </p:sp>
      <p:sp>
        <p:nvSpPr>
          <p:cNvPr id="153"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17600" y="5904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4d5766"/>
                </a:solidFill>
                <a:uFill>
                  <a:solidFill>
                    <a:srgbClr val="ffffff"/>
                  </a:solidFill>
                </a:uFill>
                <a:latin typeface="Nokia Pure Headline Light"/>
              </a:rPr>
              <a:t> </a:t>
            </a:r>
            <a:endParaRPr b="0" lang="en-US" sz="2000" spc="-1" strike="noStrike">
              <a:solidFill>
                <a:srgbClr val="124191"/>
              </a:solidFill>
              <a:uFill>
                <a:solidFill>
                  <a:srgbClr val="ffffff"/>
                </a:solidFill>
              </a:uFill>
              <a:latin typeface="Nokia Pure Text Light"/>
            </a:endParaRPr>
          </a:p>
        </p:txBody>
      </p:sp>
      <p:sp>
        <p:nvSpPr>
          <p:cNvPr id="155" name="TextShape 2"/>
          <p:cNvSpPr txBox="1"/>
          <p:nvPr/>
        </p:nvSpPr>
        <p:spPr>
          <a:xfrm>
            <a:off x="417600" y="280800"/>
            <a:ext cx="8308440" cy="309240"/>
          </a:xfrm>
          <a:prstGeom prst="rect">
            <a:avLst/>
          </a:prstGeom>
          <a:noFill/>
          <a:ln>
            <a:noFill/>
          </a:ln>
        </p:spPr>
        <p:txBody>
          <a:bodyPr lIns="0" rIns="0" tIns="0" bIns="0"/>
          <a:p>
            <a:pPr>
              <a:lnSpc>
                <a:spcPct val="100000"/>
              </a:lnSpc>
              <a:spcBef>
                <a:spcPts val="400"/>
              </a:spcBef>
            </a:pPr>
            <a:r>
              <a:rPr b="0" lang="en-US" sz="2000" spc="-1" strike="noStrike">
                <a:solidFill>
                  <a:srgbClr val="124191"/>
                </a:solidFill>
                <a:uFill>
                  <a:solidFill>
                    <a:srgbClr val="ffffff"/>
                  </a:solidFill>
                </a:uFill>
                <a:latin typeface="Nokia Pure Headline Light"/>
              </a:rPr>
              <a:t>Copyright and confidentiality</a:t>
            </a:r>
            <a:endParaRPr b="0" lang="en-US" sz="2000" spc="-1" strike="noStrike">
              <a:solidFill>
                <a:srgbClr val="124191"/>
              </a:solidFill>
              <a:uFill>
                <a:solidFill>
                  <a:srgbClr val="ffffff"/>
                </a:solidFill>
              </a:uFill>
              <a:latin typeface="Nokia Pure Text Light"/>
            </a:endParaRPr>
          </a:p>
        </p:txBody>
      </p:sp>
      <p:sp>
        <p:nvSpPr>
          <p:cNvPr id="156" name="TextShape 3"/>
          <p:cNvSpPr txBox="1"/>
          <p:nvPr/>
        </p:nvSpPr>
        <p:spPr>
          <a:xfrm>
            <a:off x="417600" y="1563480"/>
            <a:ext cx="8308440" cy="2808000"/>
          </a:xfrm>
          <a:prstGeom prst="rect">
            <a:avLst/>
          </a:prstGeom>
          <a:noFill/>
          <a:ln>
            <a:noFill/>
          </a:ln>
        </p:spPr>
        <p:txBody>
          <a:bodyPr lIns="0" rIns="0" tIns="0" bIns="0"/>
          <a:p>
            <a:pPr>
              <a:lnSpc>
                <a:spcPct val="100000"/>
              </a:lnSpc>
            </a:pPr>
            <a:r>
              <a:rPr b="0" lang="en-US" sz="900" spc="-1" strike="noStrike">
                <a:solidFill>
                  <a:srgbClr val="001135"/>
                </a:solidFill>
                <a:uFill>
                  <a:solidFill>
                    <a:srgbClr val="ffffff"/>
                  </a:solidFill>
                </a:uFill>
                <a:latin typeface="Nokia Pure Text Light"/>
                <a:ea typeface="Nokia Pure Text Light"/>
              </a:rPr>
              <a:t>The contents of this document are proprietary and confidential property of Nokia. This document is provided subject to confidentiality obligations of the applicable agreement(s). </a:t>
            </a:r>
            <a:endParaRPr b="0" lang="en-US" sz="900" spc="-1" strike="noStrike">
              <a:solidFill>
                <a:srgbClr val="124191"/>
              </a:solidFill>
              <a:uFill>
                <a:solidFill>
                  <a:srgbClr val="ffffff"/>
                </a:solidFill>
              </a:uFill>
              <a:latin typeface="Nokia Pure Text Light"/>
            </a:endParaRPr>
          </a:p>
          <a:p>
            <a:pPr>
              <a:lnSpc>
                <a:spcPct val="100000"/>
              </a:lnSpc>
            </a:pPr>
            <a:endParaRPr b="0" lang="en-US" sz="900" spc="-1" strike="noStrike">
              <a:solidFill>
                <a:srgbClr val="124191"/>
              </a:solidFill>
              <a:uFill>
                <a:solidFill>
                  <a:srgbClr val="ffffff"/>
                </a:solidFill>
              </a:uFill>
              <a:latin typeface="Nokia Pure Text Light"/>
            </a:endParaRPr>
          </a:p>
          <a:p>
            <a:pPr>
              <a:lnSpc>
                <a:spcPct val="100000"/>
              </a:lnSpc>
            </a:pPr>
            <a:r>
              <a:rPr b="0" lang="en-US" sz="900" spc="-1" strike="noStrike">
                <a:solidFill>
                  <a:srgbClr val="001135"/>
                </a:solidFill>
                <a:uFill>
                  <a:solidFill>
                    <a:srgbClr val="ffffff"/>
                  </a:solidFill>
                </a:uFill>
                <a:latin typeface="Nokia Pure Text Light"/>
                <a:ea typeface="Nokia Pure Text Light"/>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
              <a:rPr b="0" lang="en-US" sz="900" spc="-1" strike="noStrike">
                <a:solidFill>
                  <a:srgbClr val="001135"/>
                </a:solidFill>
                <a:uFill>
                  <a:solidFill>
                    <a:srgbClr val="ffffff"/>
                  </a:solidFill>
                </a:uFill>
                <a:latin typeface="Nokia Pure Text Light"/>
                <a:ea typeface="Nokia Pure Text Light"/>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endParaRPr b="0" lang="en-US" sz="900" spc="-1" strike="noStrike">
              <a:solidFill>
                <a:srgbClr val="124191"/>
              </a:solidFill>
              <a:uFill>
                <a:solidFill>
                  <a:srgbClr val="ffffff"/>
                </a:solidFill>
              </a:uFill>
              <a:latin typeface="Nokia Pure Text Light"/>
            </a:endParaRPr>
          </a:p>
          <a:p>
            <a:pPr>
              <a:lnSpc>
                <a:spcPct val="100000"/>
              </a:lnSpc>
            </a:pPr>
            <a:endParaRPr b="0" lang="en-US" sz="900" spc="-1" strike="noStrike">
              <a:solidFill>
                <a:srgbClr val="124191"/>
              </a:solidFill>
              <a:uFill>
                <a:solidFill>
                  <a:srgbClr val="ffffff"/>
                </a:solidFill>
              </a:uFill>
              <a:latin typeface="Nokia Pure Text Light"/>
            </a:endParaRPr>
          </a:p>
          <a:p>
            <a:pPr>
              <a:lnSpc>
                <a:spcPct val="100000"/>
              </a:lnSpc>
            </a:pPr>
            <a:r>
              <a:rPr b="0" lang="en-US" sz="900" spc="-1" strike="noStrike">
                <a:solidFill>
                  <a:srgbClr val="001135"/>
                </a:solidFill>
                <a:uFill>
                  <a:solidFill>
                    <a:srgbClr val="ffffff"/>
                  </a:solidFill>
                </a:uFill>
                <a:latin typeface="Nokia Pure Text Light"/>
                <a:ea typeface="Nokia Pure Text Light"/>
              </a:rPr>
              <a:t>Nokia operates a policy of ongoing development. Nokia reserves the right to make changes and improvements to any of the products and/or services described in this document or withdraw this document at any time without prior notice. </a:t>
            </a:r>
            <a:endParaRPr b="0" lang="en-US" sz="900" spc="-1" strike="noStrike">
              <a:solidFill>
                <a:srgbClr val="124191"/>
              </a:solidFill>
              <a:uFill>
                <a:solidFill>
                  <a:srgbClr val="ffffff"/>
                </a:solidFill>
              </a:uFill>
              <a:latin typeface="Nokia Pure Text Light"/>
            </a:endParaRPr>
          </a:p>
          <a:p>
            <a:pPr>
              <a:lnSpc>
                <a:spcPct val="100000"/>
              </a:lnSpc>
            </a:pPr>
            <a:endParaRPr b="0" lang="en-US" sz="900" spc="-1" strike="noStrike">
              <a:solidFill>
                <a:srgbClr val="124191"/>
              </a:solidFill>
              <a:uFill>
                <a:solidFill>
                  <a:srgbClr val="ffffff"/>
                </a:solidFill>
              </a:uFill>
              <a:latin typeface="Nokia Pure Text Light"/>
            </a:endParaRPr>
          </a:p>
          <a:p>
            <a:pPr>
              <a:lnSpc>
                <a:spcPct val="100000"/>
              </a:lnSpc>
            </a:pPr>
            <a:r>
              <a:rPr b="0" lang="en-US" sz="900" spc="-1" strike="noStrike">
                <a:solidFill>
                  <a:srgbClr val="001135"/>
                </a:solidFill>
                <a:uFill>
                  <a:solidFill>
                    <a:srgbClr val="ffffff"/>
                  </a:solidFill>
                </a:uFill>
                <a:latin typeface="Nokia Pure Text Light"/>
                <a:ea typeface="Nokia Pure Text Light"/>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endParaRPr b="0" lang="en-US" sz="900" spc="-1" strike="noStrike">
              <a:solidFill>
                <a:srgbClr val="124191"/>
              </a:solidFill>
              <a:uFill>
                <a:solidFill>
                  <a:srgbClr val="ffffff"/>
                </a:solidFill>
              </a:uFill>
              <a:latin typeface="Nokia Pure Text Light"/>
            </a:endParaRPr>
          </a:p>
          <a:p>
            <a:pPr>
              <a:lnSpc>
                <a:spcPct val="100000"/>
              </a:lnSpc>
            </a:pPr>
            <a:endParaRPr b="0" lang="en-US" sz="900" spc="-1" strike="noStrike">
              <a:solidFill>
                <a:srgbClr val="124191"/>
              </a:solidFill>
              <a:uFill>
                <a:solidFill>
                  <a:srgbClr val="ffffff"/>
                </a:solidFill>
              </a:uFill>
              <a:latin typeface="Nokia Pure Text Light"/>
            </a:endParaRPr>
          </a:p>
          <a:p>
            <a:pPr>
              <a:lnSpc>
                <a:spcPct val="100000"/>
              </a:lnSpc>
            </a:pPr>
            <a:r>
              <a:rPr b="0" lang="en-US" sz="900" spc="-1" strike="noStrike">
                <a:solidFill>
                  <a:srgbClr val="001135"/>
                </a:solidFill>
                <a:uFill>
                  <a:solidFill>
                    <a:srgbClr val="ffffff"/>
                  </a:solidFill>
                </a:uFill>
                <a:latin typeface="Nokia Pure Text Light"/>
                <a:ea typeface="Nokia Pure Text Light"/>
              </a:rPr>
              <a:t>This document and the product(s) it describes</a:t>
            </a:r>
            <a:br/>
            <a:r>
              <a:rPr b="0" lang="en-US" sz="900" spc="-1" strike="noStrike">
                <a:solidFill>
                  <a:srgbClr val="001135"/>
                </a:solidFill>
                <a:uFill>
                  <a:solidFill>
                    <a:srgbClr val="ffffff"/>
                  </a:solidFill>
                </a:uFill>
                <a:latin typeface="Nokia Pure Text Light"/>
                <a:ea typeface="Nokia Pure Text Light"/>
              </a:rPr>
              <a:t>are protected by copyright according to the</a:t>
            </a:r>
            <a:br/>
            <a:r>
              <a:rPr b="0" lang="en-US" sz="900" spc="-1" strike="noStrike">
                <a:solidFill>
                  <a:srgbClr val="001135"/>
                </a:solidFill>
                <a:uFill>
                  <a:solidFill>
                    <a:srgbClr val="ffffff"/>
                  </a:solidFill>
                </a:uFill>
                <a:latin typeface="Nokia Pure Text Light"/>
                <a:ea typeface="Nokia Pure Text Light"/>
              </a:rPr>
              <a:t>applicable laws. </a:t>
            </a:r>
            <a:endParaRPr b="0" lang="en-US" sz="900" spc="-1" strike="noStrike">
              <a:solidFill>
                <a:srgbClr val="124191"/>
              </a:solidFill>
              <a:uFill>
                <a:solidFill>
                  <a:srgbClr val="ffffff"/>
                </a:solidFill>
              </a:uFill>
              <a:latin typeface="Nokia Pure Text Light"/>
            </a:endParaRPr>
          </a:p>
          <a:p>
            <a:pPr>
              <a:lnSpc>
                <a:spcPct val="100000"/>
              </a:lnSpc>
            </a:pPr>
            <a:endParaRPr b="0" lang="en-US" sz="900" spc="-1" strike="noStrike">
              <a:solidFill>
                <a:srgbClr val="124191"/>
              </a:solidFill>
              <a:uFill>
                <a:solidFill>
                  <a:srgbClr val="ffffff"/>
                </a:solidFill>
              </a:uFill>
              <a:latin typeface="Nokia Pure Text Light"/>
            </a:endParaRPr>
          </a:p>
          <a:p>
            <a:pPr>
              <a:lnSpc>
                <a:spcPct val="100000"/>
              </a:lnSpc>
            </a:pPr>
            <a:r>
              <a:rPr b="0" lang="en-US" sz="900" spc="-1" strike="noStrike">
                <a:solidFill>
                  <a:srgbClr val="001135"/>
                </a:solidFill>
                <a:uFill>
                  <a:solidFill>
                    <a:srgbClr val="ffffff"/>
                  </a:solidFill>
                </a:uFill>
                <a:latin typeface="Nokia Pure Text Light"/>
                <a:ea typeface="Nokia Pure Text Light"/>
              </a:rPr>
              <a:t>Nokia is a registered trademark of Nokia Corporation. Other product and company names mentioned herein may be trademarks or trade names of their respective owners.</a:t>
            </a:r>
            <a:endParaRPr b="0" lang="en-US" sz="900" spc="-1" strike="noStrike">
              <a:solidFill>
                <a:srgbClr val="124191"/>
              </a:solidFill>
              <a:uFill>
                <a:solidFill>
                  <a:srgbClr val="ffffff"/>
                </a:solidFill>
              </a:uFill>
              <a:latin typeface="Nokia Pure Text Light"/>
            </a:endParaRPr>
          </a:p>
        </p:txBody>
      </p:sp>
      <p:sp>
        <p:nvSpPr>
          <p:cNvPr id="157" name="TextShape 4"/>
          <p:cNvSpPr txBox="1"/>
          <p:nvPr/>
        </p:nvSpPr>
        <p:spPr>
          <a:xfrm>
            <a:off x="2304000" y="4816800"/>
            <a:ext cx="4535640" cy="122040"/>
          </a:xfrm>
          <a:prstGeom prst="rect">
            <a:avLst/>
          </a:prstGeom>
          <a:noFill/>
          <a:ln>
            <a:noFill/>
          </a:ln>
        </p:spPr>
        <p:txBody>
          <a:bodyPr lIns="0" rIns="0" tIns="0" bIns="0" anchor="b"/>
          <a:p>
            <a:pPr>
              <a:lnSpc>
                <a:spcPct val="100000"/>
              </a:lnSpc>
            </a:pPr>
            <a:r>
              <a:rPr b="0" lang="en-US" sz="800" spc="-1" strike="noStrike">
                <a:solidFill>
                  <a:srgbClr val="001135"/>
                </a:solidFill>
                <a:uFill>
                  <a:solidFill>
                    <a:srgbClr val="ffffff"/>
                  </a:solidFill>
                </a:uFill>
                <a:latin typeface="Nokia Pure Text Light"/>
                <a:ea typeface="Nokia Pure Text Light"/>
              </a:rPr>
              <a:t>&lt;Document ID: change ID in footer or remove&gt; &lt;Change information classification in footer&gt;</a:t>
            </a:r>
            <a:endParaRPr b="0" lang="en-US" sz="800" spc="-1" strike="noStrike">
              <a:solidFill>
                <a:srgbClr val="000000"/>
              </a:solidFill>
              <a:uFill>
                <a:solidFill>
                  <a:srgbClr val="ffffff"/>
                </a:solidFill>
              </a:uFill>
              <a:latin typeface="Times New Roman"/>
            </a:endParaRPr>
          </a:p>
        </p:txBody>
      </p:sp>
      <p:sp>
        <p:nvSpPr>
          <p:cNvPr id="158" name="Line 5"/>
          <p:cNvSpPr/>
          <p:nvPr/>
        </p:nvSpPr>
        <p:spPr>
          <a:xfrm>
            <a:off x="417600" y="1469880"/>
            <a:ext cx="83181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Nokia_Pure_PPT_Nokia_V3</Template>
  <TotalTime>2</TotalTime>
  <Application>LibreOffice/5.3.6.1$Linux_X86_64 LibreOffice_project/30$Build-1</Application>
  <Words>678</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2017-11-21T07:59:42Z</dcterms:created>
  <dc:creator/>
  <dc:description/>
  <dc:language>en-US</dc:language>
  <cp:lastModifiedBy/>
  <dcterms:modified xsi:type="dcterms:W3CDTF">2018-08-23T21:23:31Z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ObjectLinks">
    <vt:lpwstr>{826FA07C-A199-43B1-A30A-67E7BC569876}</vt:lpwstr>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