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77" r:id="rId5"/>
    <p:sldId id="278" r:id="rId6"/>
    <p:sldId id="279" r:id="rId7"/>
    <p:sldId id="281" r:id="rId8"/>
    <p:sldId id="282" r:id="rId9"/>
    <p:sldId id="283" r:id="rId10"/>
    <p:sldId id="284" r:id="rId11"/>
    <p:sldId id="269" r:id="rId1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86">
          <p15:clr>
            <a:srgbClr val="A4A3A4"/>
          </p15:clr>
        </p15:guide>
        <p15:guide id="2" orient="horz" pos="833">
          <p15:clr>
            <a:srgbClr val="A4A3A4"/>
          </p15:clr>
        </p15:guide>
        <p15:guide id="3" orient="horz" pos="432">
          <p15:clr>
            <a:srgbClr val="A4A3A4"/>
          </p15:clr>
        </p15:guide>
        <p15:guide id="4" orient="horz" pos="4001">
          <p15:clr>
            <a:srgbClr val="A4A3A4"/>
          </p15:clr>
        </p15:guide>
        <p15:guide id="5" pos="309">
          <p15:clr>
            <a:srgbClr val="A4A3A4"/>
          </p15:clr>
        </p15:guide>
        <p15:guide id="6" pos="7294">
          <p15:clr>
            <a:srgbClr val="A4A3A4"/>
          </p15:clr>
        </p15:guide>
        <p15:guide id="7" pos="384">
          <p15:clr>
            <a:srgbClr val="A4A3A4"/>
          </p15:clr>
        </p15:guide>
        <p15:guide id="8" pos="736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202B0CA-FC54-4496-8BCA-5EF66A818D2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6" autoAdjust="0"/>
    <p:restoredTop sz="94712" autoAdjust="0"/>
  </p:normalViewPr>
  <p:slideViewPr>
    <p:cSldViewPr snapToGrid="0">
      <p:cViewPr varScale="1">
        <p:scale>
          <a:sx n="111" d="100"/>
          <a:sy n="111" d="100"/>
        </p:scale>
        <p:origin x="804" y="540"/>
      </p:cViewPr>
      <p:guideLst>
        <p:guide orient="horz" pos="3686"/>
        <p:guide orient="horz" pos="833"/>
        <p:guide orient="horz" pos="432"/>
        <p:guide orient="horz" pos="4001"/>
        <p:guide pos="309"/>
        <p:guide pos="7294"/>
        <p:guide pos="384"/>
        <p:guide pos="736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3" d="100"/>
          <a:sy n="83" d="100"/>
        </p:scale>
        <p:origin x="-900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sz="80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C8481E-7A05-4419-A0A4-6DD2DF21DBC6}" type="datetimeFigureOut">
              <a:rPr lang="en-US" sz="800"/>
              <a:t>5/22/2019</a:t>
            </a:fld>
            <a:endParaRPr sz="8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sz="8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64E519-52BF-49B4-853B-27B289441D69}" type="slidenum">
              <a:rPr sz="800"/>
              <a:t>‹#›</a:t>
            </a:fld>
            <a:endParaRPr sz="800"/>
          </a:p>
        </p:txBody>
      </p:sp>
    </p:spTree>
    <p:extLst>
      <p:ext uri="{BB962C8B-B14F-4D97-AF65-F5344CB8AC3E}">
        <p14:creationId xmlns:p14="http://schemas.microsoft.com/office/powerpoint/2010/main" val="277243938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8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800"/>
            </a:lvl1pPr>
          </a:lstStyle>
          <a:p>
            <a:fld id="{06D45B96-3D6A-498D-B2F0-1E3BE332B42F}" type="datetimeFigureOut">
              <a:rPr lang="en-US"/>
              <a:pPr/>
              <a:t>5/22/2019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4603750" cy="2590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3429000"/>
            <a:ext cx="5486400" cy="50292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  <a:p>
            <a:pPr lvl="5"/>
            <a:r>
              <a:rPr/>
              <a:t>Six</a:t>
            </a:r>
          </a:p>
          <a:p>
            <a:pPr lvl="6"/>
            <a:r>
              <a:rPr/>
              <a:t>Seven</a:t>
            </a:r>
          </a:p>
          <a:p>
            <a:pPr lvl="7"/>
            <a:r>
              <a:rPr/>
              <a:t>Eight</a:t>
            </a:r>
          </a:p>
          <a:p>
            <a:pPr lvl="8"/>
            <a:r>
              <a:rPr/>
              <a:t>nine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/>
            </a:lvl1pPr>
          </a:lstStyle>
          <a:p>
            <a:fld id="{48F8BA1D-C711-49BA-9AF8-9EDF82793BF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009222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71450" indent="-171450" algn="l" defTabSz="914400" rtl="0" eaLnBrk="1" latinLnBrk="0" hangingPunct="1">
      <a:buFont typeface="Wingdings" panose="05000000000000000000" pitchFamily="2" charset="2"/>
      <a:buChar char="§"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365760" indent="-171450" algn="l" defTabSz="914400" rtl="0" eaLnBrk="1" latinLnBrk="0" hangingPunct="1">
      <a:buFont typeface="Arial" panose="020B0604020202020204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64008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91440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18872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146304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173736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201168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228600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Title Slide Photo 1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" y="833"/>
            <a:ext cx="12186906" cy="6857166"/>
          </a:xfrm>
          <a:prstGeom prst="rect">
            <a:avLst/>
          </a:prstGeom>
        </p:spPr>
      </p:pic>
      <p:sp>
        <p:nvSpPr>
          <p:cNvPr id="36" name="テキスト プレースホルダー 2"/>
          <p:cNvSpPr>
            <a:spLocks noGrp="1"/>
          </p:cNvSpPr>
          <p:nvPr>
            <p:ph type="body" sz="quarter" idx="10" hasCustomPrompt="1"/>
          </p:nvPr>
        </p:nvSpPr>
        <p:spPr>
          <a:xfrm>
            <a:off x="578570" y="3183233"/>
            <a:ext cx="7646103" cy="968438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Tx/>
              <a:buFont typeface="Wingdings" panose="05000000000000000000" pitchFamily="2" charset="2"/>
              <a:buNone/>
              <a:tabLst/>
              <a:defRPr sz="3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Type presentation title here 30pt Arial</a:t>
            </a:r>
          </a:p>
        </p:txBody>
      </p:sp>
      <p:sp>
        <p:nvSpPr>
          <p:cNvPr id="37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578570" y="4479641"/>
            <a:ext cx="5573712" cy="39052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Date 18pt (e.g., October 1, 2015)</a:t>
            </a:r>
            <a:endParaRPr kumimoji="1" lang="ja-JP" altLang="en-US" dirty="0"/>
          </a:p>
        </p:txBody>
      </p:sp>
      <p:sp>
        <p:nvSpPr>
          <p:cNvPr id="38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578570" y="5037138"/>
            <a:ext cx="5573712" cy="288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Presenter 18pt</a:t>
            </a:r>
          </a:p>
        </p:txBody>
      </p:sp>
      <p:sp>
        <p:nvSpPr>
          <p:cNvPr id="39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578570" y="5328271"/>
            <a:ext cx="5573712" cy="288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Title 18pt</a:t>
            </a:r>
          </a:p>
        </p:txBody>
      </p:sp>
      <p:sp>
        <p:nvSpPr>
          <p:cNvPr id="40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578570" y="5617007"/>
            <a:ext cx="5573712" cy="288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Department / Company name 18pt</a:t>
            </a:r>
            <a:endParaRPr kumimoji="1" lang="ja-JP" altLang="en-US" dirty="0"/>
          </a:p>
        </p:txBody>
      </p:sp>
      <p:sp>
        <p:nvSpPr>
          <p:cNvPr id="55" name="フッター プレースホルダー 2"/>
          <p:cNvSpPr>
            <a:spLocks noGrp="1"/>
          </p:cNvSpPr>
          <p:nvPr userDrawn="1"/>
        </p:nvSpPr>
        <p:spPr>
          <a:xfrm>
            <a:off x="8360402" y="457634"/>
            <a:ext cx="3247664" cy="240033"/>
          </a:xfrm>
          <a:prstGeom prst="rect">
            <a:avLst/>
          </a:prstGeom>
        </p:spPr>
        <p:txBody>
          <a:bodyPr vert="horz" wrap="none" lIns="0" tIns="0" rIns="18000" bIns="720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lang="en-US" altLang="ja-JP" sz="800" kern="1200" smtClean="0">
                <a:solidFill>
                  <a:srgbClr val="FFFFFF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ja-JP" sz="1200" b="0" baseline="0" dirty="0" smtClean="0">
                <a:solidFill>
                  <a:schemeClr val="tx1"/>
                </a:solidFill>
                <a:latin typeface="+mj-lt"/>
                <a:ea typeface="+mj-ea"/>
                <a:cs typeface="Arial" panose="020B0604020202020204" pitchFamily="34" charset="0"/>
              </a:rPr>
              <a:t>Internal Use Only</a:t>
            </a:r>
            <a:endParaRPr lang="en-US" altLang="ja-JP" sz="1200" b="0" dirty="0">
              <a:solidFill>
                <a:schemeClr val="tx1"/>
              </a:solidFill>
              <a:latin typeface="+mj-lt"/>
              <a:ea typeface="+mj-ea"/>
              <a:cs typeface="Arial" panose="020B0604020202020204" pitchFamily="34" charset="0"/>
            </a:endParaRPr>
          </a:p>
        </p:txBody>
      </p:sp>
      <p:grpSp>
        <p:nvGrpSpPr>
          <p:cNvPr id="54" name="グループ化 53"/>
          <p:cNvGrpSpPr/>
          <p:nvPr userDrawn="1"/>
        </p:nvGrpSpPr>
        <p:grpSpPr>
          <a:xfrm>
            <a:off x="-1035569" y="0"/>
            <a:ext cx="865230" cy="7050232"/>
            <a:chOff x="-903106" y="-1"/>
            <a:chExt cx="785567" cy="6371169"/>
          </a:xfrm>
        </p:grpSpPr>
        <p:sp>
          <p:nvSpPr>
            <p:cNvPr id="56" name="Rectangle 33"/>
            <p:cNvSpPr>
              <a:spLocks noChangeAspect="1"/>
            </p:cNvSpPr>
            <p:nvPr userDrawn="1"/>
          </p:nvSpPr>
          <p:spPr>
            <a:xfrm>
              <a:off x="-826096" y="-1"/>
              <a:ext cx="708557" cy="68893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</a:pPr>
              <a:r>
                <a:rPr lang="en-US" altLang="ja-JP" sz="900" dirty="0" smtClean="0"/>
                <a:t>Cyan</a:t>
              </a:r>
              <a:endParaRPr lang="en-US" altLang="ja-JP" sz="900" dirty="0"/>
            </a:p>
          </p:txBody>
        </p:sp>
        <p:sp>
          <p:nvSpPr>
            <p:cNvPr id="57" name="Rectangle 30"/>
            <p:cNvSpPr>
              <a:spLocks noChangeAspect="1"/>
            </p:cNvSpPr>
            <p:nvPr userDrawn="1"/>
          </p:nvSpPr>
          <p:spPr>
            <a:xfrm>
              <a:off x="-826097" y="1369883"/>
              <a:ext cx="708557" cy="688939"/>
            </a:xfrm>
            <a:prstGeom prst="rect">
              <a:avLst/>
            </a:prstGeom>
            <a:solidFill>
              <a:srgbClr val="FFFF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</a:pPr>
              <a:r>
                <a:rPr lang="en-US" sz="900" dirty="0" smtClean="0">
                  <a:solidFill>
                    <a:srgbClr val="4B4F54"/>
                  </a:solidFill>
                </a:rPr>
                <a:t>White</a:t>
              </a:r>
              <a:endParaRPr lang="en-US" sz="900" dirty="0">
                <a:solidFill>
                  <a:srgbClr val="4B4F54"/>
                </a:solidFill>
              </a:endParaRPr>
            </a:p>
          </p:txBody>
        </p:sp>
        <p:sp>
          <p:nvSpPr>
            <p:cNvPr id="58" name="Rectangle 31"/>
            <p:cNvSpPr>
              <a:spLocks noChangeAspect="1"/>
            </p:cNvSpPr>
            <p:nvPr userDrawn="1"/>
          </p:nvSpPr>
          <p:spPr>
            <a:xfrm>
              <a:off x="-830041" y="688938"/>
              <a:ext cx="708557" cy="688939"/>
            </a:xfrm>
            <a:prstGeom prst="rect">
              <a:avLst/>
            </a:prstGeom>
            <a:solidFill>
              <a:srgbClr val="2D2D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</a:pPr>
              <a:r>
                <a:rPr lang="en-US" sz="900" dirty="0" smtClean="0"/>
                <a:t>Gray</a:t>
              </a:r>
              <a:endParaRPr lang="en-US" sz="900" dirty="0"/>
            </a:p>
          </p:txBody>
        </p:sp>
        <p:sp>
          <p:nvSpPr>
            <p:cNvPr id="59" name="Rectangle 39"/>
            <p:cNvSpPr>
              <a:spLocks noChangeAspect="1"/>
            </p:cNvSpPr>
            <p:nvPr userDrawn="1"/>
          </p:nvSpPr>
          <p:spPr>
            <a:xfrm>
              <a:off x="-826097" y="2058822"/>
              <a:ext cx="708557" cy="68893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</a:pPr>
              <a:r>
                <a:rPr lang="en-US" sz="900" dirty="0" smtClean="0"/>
                <a:t>Magenta</a:t>
              </a:r>
              <a:endParaRPr lang="en-US" sz="900" dirty="0"/>
            </a:p>
          </p:txBody>
        </p:sp>
        <p:sp>
          <p:nvSpPr>
            <p:cNvPr id="60" name="Rectangle 41"/>
            <p:cNvSpPr>
              <a:spLocks noChangeAspect="1"/>
            </p:cNvSpPr>
            <p:nvPr userDrawn="1"/>
          </p:nvSpPr>
          <p:spPr>
            <a:xfrm>
              <a:off x="-826097" y="3437827"/>
              <a:ext cx="708557" cy="68893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</a:pPr>
              <a:r>
                <a:rPr lang="en-US" sz="900" dirty="0" smtClean="0"/>
                <a:t>Turquoise</a:t>
              </a:r>
              <a:endParaRPr lang="en-US" sz="900" dirty="0"/>
            </a:p>
          </p:txBody>
        </p:sp>
        <p:sp>
          <p:nvSpPr>
            <p:cNvPr id="61" name="Rectangle 42"/>
            <p:cNvSpPr>
              <a:spLocks noChangeAspect="1"/>
            </p:cNvSpPr>
            <p:nvPr userDrawn="1"/>
          </p:nvSpPr>
          <p:spPr>
            <a:xfrm>
              <a:off x="-826097" y="4122639"/>
              <a:ext cx="708557" cy="68893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</a:pPr>
              <a:r>
                <a:rPr lang="en-US" sz="900" dirty="0" smtClean="0"/>
                <a:t>Green</a:t>
              </a:r>
              <a:endParaRPr lang="en-US" sz="900" dirty="0"/>
            </a:p>
          </p:txBody>
        </p:sp>
        <p:sp>
          <p:nvSpPr>
            <p:cNvPr id="62" name="Rectangle 43"/>
            <p:cNvSpPr>
              <a:spLocks noChangeAspect="1"/>
            </p:cNvSpPr>
            <p:nvPr userDrawn="1"/>
          </p:nvSpPr>
          <p:spPr>
            <a:xfrm>
              <a:off x="-826097" y="4816831"/>
              <a:ext cx="708557" cy="688939"/>
            </a:xfrm>
            <a:prstGeom prst="rect">
              <a:avLst/>
            </a:prstGeom>
            <a:solidFill>
              <a:srgbClr val="EED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</a:pPr>
              <a:r>
                <a:rPr lang="en-US" sz="900" dirty="0" smtClean="0"/>
                <a:t>Yellow</a:t>
              </a:r>
              <a:endParaRPr lang="en-US" sz="900" dirty="0"/>
            </a:p>
          </p:txBody>
        </p:sp>
        <p:sp>
          <p:nvSpPr>
            <p:cNvPr id="63" name="TextBox 58"/>
            <p:cNvSpPr txBox="1"/>
            <p:nvPr userDrawn="1"/>
          </p:nvSpPr>
          <p:spPr>
            <a:xfrm>
              <a:off x="-899162" y="1589838"/>
              <a:ext cx="598815" cy="606680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1">
              <a:noAutofit/>
            </a:bodyPr>
            <a:lstStyle/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tx1"/>
                  </a:solidFill>
                </a:rPr>
                <a:t>R	255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tx1"/>
                  </a:solidFill>
                </a:rPr>
                <a:t>G	255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tx1"/>
                  </a:solidFill>
                </a:rPr>
                <a:t>B	255</a:t>
              </a:r>
            </a:p>
          </p:txBody>
        </p:sp>
        <p:sp>
          <p:nvSpPr>
            <p:cNvPr id="64" name="TextBox 59"/>
            <p:cNvSpPr txBox="1"/>
            <p:nvPr userDrawn="1"/>
          </p:nvSpPr>
          <p:spPr>
            <a:xfrm>
              <a:off x="-903106" y="906049"/>
              <a:ext cx="598815" cy="606680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1">
              <a:noAutofit/>
            </a:bodyPr>
            <a:lstStyle/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R	</a:t>
              </a:r>
              <a:r>
                <a:rPr lang="en-US" altLang="ja-JP" sz="900" dirty="0" smtClean="0">
                  <a:solidFill>
                    <a:schemeClr val="bg1"/>
                  </a:solidFill>
                </a:rPr>
                <a:t>45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G	</a:t>
              </a:r>
              <a:r>
                <a:rPr lang="en-US" altLang="ja-JP" sz="900" dirty="0" smtClean="0">
                  <a:solidFill>
                    <a:schemeClr val="bg1"/>
                  </a:solidFill>
                </a:rPr>
                <a:t>45</a:t>
              </a:r>
              <a:endParaRPr lang="en-US" sz="900" dirty="0" smtClean="0">
                <a:solidFill>
                  <a:schemeClr val="bg1"/>
                </a:solidFill>
              </a:endParaRP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B	</a:t>
              </a:r>
              <a:r>
                <a:rPr lang="en-US" altLang="ja-JP" sz="900" dirty="0" smtClean="0">
                  <a:solidFill>
                    <a:schemeClr val="bg1"/>
                  </a:solidFill>
                </a:rPr>
                <a:t>45</a:t>
              </a:r>
              <a:endParaRPr lang="en-US" sz="9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65" name="TextBox 60"/>
            <p:cNvSpPr txBox="1"/>
            <p:nvPr userDrawn="1"/>
          </p:nvSpPr>
          <p:spPr>
            <a:xfrm>
              <a:off x="-899161" y="210743"/>
              <a:ext cx="598815" cy="606680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1">
              <a:noAutofit/>
            </a:bodyPr>
            <a:lstStyle/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R	0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G	169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B	224</a:t>
              </a:r>
            </a:p>
          </p:txBody>
        </p:sp>
        <p:sp>
          <p:nvSpPr>
            <p:cNvPr id="66" name="TextBox 62"/>
            <p:cNvSpPr txBox="1"/>
            <p:nvPr userDrawn="1"/>
          </p:nvSpPr>
          <p:spPr>
            <a:xfrm>
              <a:off x="-899161" y="2285711"/>
              <a:ext cx="598815" cy="606680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1">
              <a:noAutofit/>
            </a:bodyPr>
            <a:lstStyle/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R	218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G	24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B	132</a:t>
              </a:r>
            </a:p>
          </p:txBody>
        </p:sp>
        <p:sp>
          <p:nvSpPr>
            <p:cNvPr id="67" name="TextBox 64"/>
            <p:cNvSpPr txBox="1"/>
            <p:nvPr userDrawn="1"/>
          </p:nvSpPr>
          <p:spPr>
            <a:xfrm>
              <a:off x="-899162" y="3669022"/>
              <a:ext cx="598815" cy="606680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1">
              <a:noAutofit/>
            </a:bodyPr>
            <a:lstStyle/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R	0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G	178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B	169</a:t>
              </a:r>
            </a:p>
          </p:txBody>
        </p:sp>
        <p:sp>
          <p:nvSpPr>
            <p:cNvPr id="68" name="TextBox 65"/>
            <p:cNvSpPr txBox="1"/>
            <p:nvPr userDrawn="1"/>
          </p:nvSpPr>
          <p:spPr>
            <a:xfrm>
              <a:off x="-899162" y="4360677"/>
              <a:ext cx="598815" cy="606680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1">
              <a:noAutofit/>
            </a:bodyPr>
            <a:lstStyle/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R	120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G	190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B	32</a:t>
              </a:r>
            </a:p>
          </p:txBody>
        </p:sp>
        <p:sp>
          <p:nvSpPr>
            <p:cNvPr id="69" name="TextBox 66"/>
            <p:cNvSpPr txBox="1"/>
            <p:nvPr userDrawn="1"/>
          </p:nvSpPr>
          <p:spPr>
            <a:xfrm>
              <a:off x="-899162" y="5052333"/>
              <a:ext cx="598815" cy="606680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1">
              <a:noAutofit/>
            </a:bodyPr>
            <a:lstStyle/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R	238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G	220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B	0</a:t>
              </a:r>
            </a:p>
          </p:txBody>
        </p:sp>
        <p:sp>
          <p:nvSpPr>
            <p:cNvPr id="70" name="Rectangle 43"/>
            <p:cNvSpPr>
              <a:spLocks noChangeAspect="1"/>
            </p:cNvSpPr>
            <p:nvPr userDrawn="1"/>
          </p:nvSpPr>
          <p:spPr>
            <a:xfrm>
              <a:off x="-826097" y="5511025"/>
              <a:ext cx="708557" cy="68893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</a:pPr>
              <a:r>
                <a:rPr lang="en-US" sz="900" dirty="0" smtClean="0"/>
                <a:t>Orange</a:t>
              </a:r>
              <a:endParaRPr lang="en-US" sz="900" dirty="0"/>
            </a:p>
          </p:txBody>
        </p:sp>
        <p:sp>
          <p:nvSpPr>
            <p:cNvPr id="71" name="TextBox 66"/>
            <p:cNvSpPr txBox="1"/>
            <p:nvPr userDrawn="1"/>
          </p:nvSpPr>
          <p:spPr>
            <a:xfrm>
              <a:off x="-899161" y="5764488"/>
              <a:ext cx="598815" cy="606680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1">
              <a:noAutofit/>
            </a:bodyPr>
            <a:lstStyle/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R	255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G	106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B	19</a:t>
              </a:r>
            </a:p>
          </p:txBody>
        </p:sp>
        <p:sp>
          <p:nvSpPr>
            <p:cNvPr id="72" name="Rectangle 40"/>
            <p:cNvSpPr>
              <a:spLocks noChangeAspect="1"/>
            </p:cNvSpPr>
            <p:nvPr userDrawn="1"/>
          </p:nvSpPr>
          <p:spPr>
            <a:xfrm>
              <a:off x="-830041" y="2743633"/>
              <a:ext cx="708557" cy="68893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</a:pPr>
              <a:r>
                <a:rPr lang="en-US" sz="900" dirty="0" smtClean="0"/>
                <a:t>Purple</a:t>
              </a:r>
              <a:endParaRPr lang="en-US" sz="900" dirty="0"/>
            </a:p>
          </p:txBody>
        </p:sp>
        <p:sp>
          <p:nvSpPr>
            <p:cNvPr id="73" name="TextBox 63"/>
            <p:cNvSpPr txBox="1"/>
            <p:nvPr userDrawn="1"/>
          </p:nvSpPr>
          <p:spPr>
            <a:xfrm>
              <a:off x="-899162" y="2977366"/>
              <a:ext cx="598815" cy="606680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1">
              <a:noAutofit/>
            </a:bodyPr>
            <a:lstStyle/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altLang="ja-JP" sz="900" dirty="0">
                  <a:solidFill>
                    <a:schemeClr val="bg1"/>
                  </a:solidFill>
                </a:rPr>
                <a:t>R	128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altLang="ja-JP" sz="900" dirty="0">
                  <a:solidFill>
                    <a:schemeClr val="bg1"/>
                  </a:solidFill>
                </a:rPr>
                <a:t>G	49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altLang="ja-JP" sz="900" dirty="0">
                  <a:solidFill>
                    <a:schemeClr val="bg1"/>
                  </a:solidFill>
                </a:rPr>
                <a:t>B	167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9039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hoto on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649262" y="3595688"/>
            <a:ext cx="10916164" cy="2578284"/>
          </a:xfrm>
          <a:prstGeom prst="rect">
            <a:avLst/>
          </a:prstGeom>
          <a:solidFill>
            <a:srgbClr val="4B4F54"/>
          </a:solidFill>
        </p:spPr>
        <p:txBody>
          <a:bodyPr tIns="731520"/>
          <a:lstStyle>
            <a:lvl1pPr marL="0" indent="0" algn="ct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</a:lstStyle>
          <a:p>
            <a:r>
              <a:rPr lang="ja-JP" altLang="en-US" dirty="0" smtClean="0"/>
              <a:t>アイコンをクリックして図を挿入します</a:t>
            </a:r>
            <a:endParaRPr lang="ja-JP" altLang="en-US" dirty="0"/>
          </a:p>
        </p:txBody>
      </p:sp>
      <p:sp>
        <p:nvSpPr>
          <p:cNvPr id="10" name="テキスト プレースホルダー 3"/>
          <p:cNvSpPr>
            <a:spLocks noGrp="1"/>
          </p:cNvSpPr>
          <p:nvPr>
            <p:ph type="body" sz="quarter" idx="14" hasCustomPrompt="1"/>
          </p:nvPr>
        </p:nvSpPr>
        <p:spPr>
          <a:xfrm>
            <a:off x="670214" y="1382713"/>
            <a:ext cx="10905835" cy="1994332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  <a:lvl2pPr>
              <a:defRPr baseline="0">
                <a:solidFill>
                  <a:schemeClr val="tx1"/>
                </a:solidFill>
              </a:defRPr>
            </a:lvl2pPr>
            <a:lvl3pPr>
              <a:defRPr baseline="0">
                <a:solidFill>
                  <a:schemeClr val="tx1"/>
                </a:solidFill>
              </a:defRPr>
            </a:lvl3pPr>
            <a:lvl4pPr>
              <a:defRPr baseline="0">
                <a:solidFill>
                  <a:schemeClr val="tx1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en-US" altLang="ja-JP" dirty="0" smtClean="0"/>
              <a:t>Body text, Arial 24pt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11" name="テキスト プレースホルダー 3"/>
          <p:cNvSpPr>
            <a:spLocks noGrp="1"/>
          </p:cNvSpPr>
          <p:nvPr>
            <p:ph type="body" sz="quarter" idx="15" hasCustomPrompt="1"/>
          </p:nvPr>
        </p:nvSpPr>
        <p:spPr>
          <a:xfrm>
            <a:off x="654050" y="461964"/>
            <a:ext cx="10915650" cy="530368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Headline (30pt Arial, sentence case)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0532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-Fram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88825" cy="6173972"/>
          </a:xfrm>
          <a:prstGeom prst="rect">
            <a:avLst/>
          </a:prstGeom>
          <a:solidFill>
            <a:srgbClr val="4B4F54"/>
          </a:solidFill>
        </p:spPr>
        <p:txBody>
          <a:bodyPr tIns="2286000"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</a:lstStyle>
          <a:p>
            <a:r>
              <a:rPr lang="ja-JP" altLang="en-US" dirty="0" smtClean="0"/>
              <a:t>アイコンをクリックして図を挿入します</a:t>
            </a:r>
            <a:endParaRPr lang="ja-JP" altLang="en-US" dirty="0"/>
          </a:p>
        </p:txBody>
      </p:sp>
      <p:sp>
        <p:nvSpPr>
          <p:cNvPr id="4" name="フッター プレースホルダー 2"/>
          <p:cNvSpPr>
            <a:spLocks noGrp="1"/>
          </p:cNvSpPr>
          <p:nvPr userDrawn="1"/>
        </p:nvSpPr>
        <p:spPr>
          <a:xfrm>
            <a:off x="8360401" y="183314"/>
            <a:ext cx="3247665" cy="240033"/>
          </a:xfrm>
          <a:prstGeom prst="rect">
            <a:avLst/>
          </a:prstGeom>
        </p:spPr>
        <p:txBody>
          <a:bodyPr vert="horz" wrap="none" lIns="0" tIns="0" rIns="18000" bIns="720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lang="en-US" altLang="ja-JP" sz="800" kern="1200" smtClean="0">
                <a:solidFill>
                  <a:srgbClr val="FFFFFF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ja-JP" sz="1200" b="0" baseline="0" dirty="0" smtClean="0">
                <a:solidFill>
                  <a:schemeClr val="bg1"/>
                </a:solidFill>
                <a:latin typeface="+mj-lt"/>
                <a:ea typeface="+mj-ea"/>
                <a:cs typeface="Arial" panose="020B0604020202020204" pitchFamily="34" charset="0"/>
              </a:rPr>
              <a:t>Internal Use Only</a:t>
            </a:r>
            <a:endParaRPr lang="en-US" altLang="ja-JP" sz="1200" b="0" dirty="0">
              <a:solidFill>
                <a:schemeClr val="bg1"/>
              </a:solidFill>
              <a:latin typeface="+mj-lt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4497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プレースホルダー 3"/>
          <p:cNvSpPr>
            <a:spLocks noGrp="1"/>
          </p:cNvSpPr>
          <p:nvPr>
            <p:ph type="body" sz="quarter" idx="14" hasCustomPrompt="1"/>
          </p:nvPr>
        </p:nvSpPr>
        <p:spPr>
          <a:xfrm>
            <a:off x="654050" y="461964"/>
            <a:ext cx="10915650" cy="530368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Headline (30pt Arial, sentence case)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12057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/>
          <p:nvPr userDrawn="1"/>
        </p:nvSpPr>
        <p:spPr bwMode="ltGray">
          <a:xfrm>
            <a:off x="0" y="0"/>
            <a:ext cx="12188825" cy="617397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30" name="図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88825" cy="6858244"/>
          </a:xfrm>
          <a:prstGeom prst="rect">
            <a:avLst/>
          </a:prstGeom>
        </p:spPr>
      </p:pic>
      <p:sp>
        <p:nvSpPr>
          <p:cNvPr id="28" name="テキスト プレースホルダー 3"/>
          <p:cNvSpPr>
            <a:spLocks noGrp="1"/>
          </p:cNvSpPr>
          <p:nvPr>
            <p:ph type="body" sz="quarter" idx="14" hasCustomPrompt="1"/>
          </p:nvPr>
        </p:nvSpPr>
        <p:spPr>
          <a:xfrm>
            <a:off x="489792" y="2903832"/>
            <a:ext cx="10915650" cy="530368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Section divider 30pt</a:t>
            </a:r>
            <a:endParaRPr kumimoji="1" lang="ja-JP" altLang="en-US" dirty="0"/>
          </a:p>
        </p:txBody>
      </p:sp>
      <p:sp>
        <p:nvSpPr>
          <p:cNvPr id="29" name="フッター プレースホルダー 2"/>
          <p:cNvSpPr>
            <a:spLocks noGrp="1"/>
          </p:cNvSpPr>
          <p:nvPr userDrawn="1"/>
        </p:nvSpPr>
        <p:spPr>
          <a:xfrm>
            <a:off x="8360401" y="183314"/>
            <a:ext cx="3247665" cy="240033"/>
          </a:xfrm>
          <a:prstGeom prst="rect">
            <a:avLst/>
          </a:prstGeom>
        </p:spPr>
        <p:txBody>
          <a:bodyPr vert="horz" wrap="none" lIns="0" tIns="0" rIns="18000" bIns="720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lang="en-US" altLang="ja-JP" sz="800" kern="1200" smtClean="0">
                <a:solidFill>
                  <a:srgbClr val="FFFFFF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ja-JP" sz="1200" b="0" baseline="0" dirty="0" smtClean="0">
                <a:solidFill>
                  <a:schemeClr val="tx1"/>
                </a:solidFill>
                <a:latin typeface="+mj-lt"/>
                <a:ea typeface="+mj-ea"/>
                <a:cs typeface="Arial" panose="020B0604020202020204" pitchFamily="34" charset="0"/>
              </a:rPr>
              <a:t>Internal Use Only</a:t>
            </a:r>
            <a:endParaRPr lang="en-US" altLang="ja-JP" sz="1200" b="0" dirty="0">
              <a:solidFill>
                <a:schemeClr val="tx1"/>
              </a:solidFill>
              <a:latin typeface="+mj-lt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7821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d Sli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" y="-1"/>
            <a:ext cx="12188822" cy="6858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4" name="グループ化 43"/>
          <p:cNvGrpSpPr/>
          <p:nvPr userDrawn="1"/>
        </p:nvGrpSpPr>
        <p:grpSpPr>
          <a:xfrm>
            <a:off x="-1035569" y="0"/>
            <a:ext cx="865230" cy="7050232"/>
            <a:chOff x="-903106" y="-1"/>
            <a:chExt cx="785567" cy="6371169"/>
          </a:xfrm>
        </p:grpSpPr>
        <p:sp>
          <p:nvSpPr>
            <p:cNvPr id="45" name="Rectangle 33"/>
            <p:cNvSpPr>
              <a:spLocks noChangeAspect="1"/>
            </p:cNvSpPr>
            <p:nvPr userDrawn="1"/>
          </p:nvSpPr>
          <p:spPr>
            <a:xfrm>
              <a:off x="-826096" y="-1"/>
              <a:ext cx="708557" cy="68893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</a:pPr>
              <a:r>
                <a:rPr lang="en-US" altLang="ja-JP" sz="900" dirty="0" smtClean="0"/>
                <a:t>Cyan</a:t>
              </a:r>
              <a:endParaRPr lang="en-US" altLang="ja-JP" sz="900" dirty="0"/>
            </a:p>
          </p:txBody>
        </p:sp>
        <p:sp>
          <p:nvSpPr>
            <p:cNvPr id="46" name="Rectangle 30"/>
            <p:cNvSpPr>
              <a:spLocks noChangeAspect="1"/>
            </p:cNvSpPr>
            <p:nvPr userDrawn="1"/>
          </p:nvSpPr>
          <p:spPr>
            <a:xfrm>
              <a:off x="-826097" y="1369883"/>
              <a:ext cx="708557" cy="688939"/>
            </a:xfrm>
            <a:prstGeom prst="rect">
              <a:avLst/>
            </a:prstGeom>
            <a:solidFill>
              <a:srgbClr val="FFFF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</a:pPr>
              <a:r>
                <a:rPr lang="en-US" sz="900" dirty="0" smtClean="0">
                  <a:solidFill>
                    <a:srgbClr val="4B4F54"/>
                  </a:solidFill>
                </a:rPr>
                <a:t>White</a:t>
              </a:r>
              <a:endParaRPr lang="en-US" sz="900" dirty="0">
                <a:solidFill>
                  <a:srgbClr val="4B4F54"/>
                </a:solidFill>
              </a:endParaRPr>
            </a:p>
          </p:txBody>
        </p:sp>
        <p:sp>
          <p:nvSpPr>
            <p:cNvPr id="47" name="Rectangle 31"/>
            <p:cNvSpPr>
              <a:spLocks noChangeAspect="1"/>
            </p:cNvSpPr>
            <p:nvPr userDrawn="1"/>
          </p:nvSpPr>
          <p:spPr>
            <a:xfrm>
              <a:off x="-830041" y="688938"/>
              <a:ext cx="708557" cy="688939"/>
            </a:xfrm>
            <a:prstGeom prst="rect">
              <a:avLst/>
            </a:prstGeom>
            <a:solidFill>
              <a:srgbClr val="2D2D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</a:pPr>
              <a:r>
                <a:rPr lang="en-US" sz="900" dirty="0" smtClean="0"/>
                <a:t>Gray</a:t>
              </a:r>
              <a:endParaRPr lang="en-US" sz="900" dirty="0"/>
            </a:p>
          </p:txBody>
        </p:sp>
        <p:sp>
          <p:nvSpPr>
            <p:cNvPr id="48" name="Rectangle 39"/>
            <p:cNvSpPr>
              <a:spLocks noChangeAspect="1"/>
            </p:cNvSpPr>
            <p:nvPr userDrawn="1"/>
          </p:nvSpPr>
          <p:spPr>
            <a:xfrm>
              <a:off x="-826097" y="2058822"/>
              <a:ext cx="708557" cy="68893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</a:pPr>
              <a:r>
                <a:rPr lang="en-US" sz="900" dirty="0" smtClean="0"/>
                <a:t>Magenta</a:t>
              </a:r>
              <a:endParaRPr lang="en-US" sz="900" dirty="0"/>
            </a:p>
          </p:txBody>
        </p:sp>
        <p:sp>
          <p:nvSpPr>
            <p:cNvPr id="49" name="Rectangle 41"/>
            <p:cNvSpPr>
              <a:spLocks noChangeAspect="1"/>
            </p:cNvSpPr>
            <p:nvPr userDrawn="1"/>
          </p:nvSpPr>
          <p:spPr>
            <a:xfrm>
              <a:off x="-826097" y="3437827"/>
              <a:ext cx="708557" cy="68893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</a:pPr>
              <a:r>
                <a:rPr lang="en-US" sz="900" dirty="0" smtClean="0"/>
                <a:t>Turquoise</a:t>
              </a:r>
              <a:endParaRPr lang="en-US" sz="900" dirty="0"/>
            </a:p>
          </p:txBody>
        </p:sp>
        <p:sp>
          <p:nvSpPr>
            <p:cNvPr id="50" name="Rectangle 42"/>
            <p:cNvSpPr>
              <a:spLocks noChangeAspect="1"/>
            </p:cNvSpPr>
            <p:nvPr userDrawn="1"/>
          </p:nvSpPr>
          <p:spPr>
            <a:xfrm>
              <a:off x="-826097" y="4122639"/>
              <a:ext cx="708557" cy="68893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</a:pPr>
              <a:r>
                <a:rPr lang="en-US" sz="900" dirty="0" smtClean="0"/>
                <a:t>Green</a:t>
              </a:r>
              <a:endParaRPr lang="en-US" sz="900" dirty="0"/>
            </a:p>
          </p:txBody>
        </p:sp>
        <p:sp>
          <p:nvSpPr>
            <p:cNvPr id="51" name="Rectangle 43"/>
            <p:cNvSpPr>
              <a:spLocks noChangeAspect="1"/>
            </p:cNvSpPr>
            <p:nvPr userDrawn="1"/>
          </p:nvSpPr>
          <p:spPr>
            <a:xfrm>
              <a:off x="-826097" y="4816831"/>
              <a:ext cx="708557" cy="688939"/>
            </a:xfrm>
            <a:prstGeom prst="rect">
              <a:avLst/>
            </a:prstGeom>
            <a:solidFill>
              <a:srgbClr val="EED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</a:pPr>
              <a:r>
                <a:rPr lang="en-US" sz="900" dirty="0" smtClean="0"/>
                <a:t>Yellow</a:t>
              </a:r>
              <a:endParaRPr lang="en-US" sz="900" dirty="0"/>
            </a:p>
          </p:txBody>
        </p:sp>
        <p:sp>
          <p:nvSpPr>
            <p:cNvPr id="52" name="TextBox 58"/>
            <p:cNvSpPr txBox="1"/>
            <p:nvPr userDrawn="1"/>
          </p:nvSpPr>
          <p:spPr>
            <a:xfrm>
              <a:off x="-899162" y="1589838"/>
              <a:ext cx="598815" cy="606680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1">
              <a:noAutofit/>
            </a:bodyPr>
            <a:lstStyle/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tx1"/>
                  </a:solidFill>
                </a:rPr>
                <a:t>R	255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tx1"/>
                  </a:solidFill>
                </a:rPr>
                <a:t>G	255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tx1"/>
                  </a:solidFill>
                </a:rPr>
                <a:t>B	255</a:t>
              </a:r>
            </a:p>
          </p:txBody>
        </p:sp>
        <p:sp>
          <p:nvSpPr>
            <p:cNvPr id="53" name="TextBox 59"/>
            <p:cNvSpPr txBox="1"/>
            <p:nvPr userDrawn="1"/>
          </p:nvSpPr>
          <p:spPr>
            <a:xfrm>
              <a:off x="-903106" y="906049"/>
              <a:ext cx="598815" cy="606680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1">
              <a:noAutofit/>
            </a:bodyPr>
            <a:lstStyle/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R	</a:t>
              </a:r>
              <a:r>
                <a:rPr lang="en-US" altLang="ja-JP" sz="900" dirty="0" smtClean="0">
                  <a:solidFill>
                    <a:schemeClr val="bg1"/>
                  </a:solidFill>
                </a:rPr>
                <a:t>45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G	</a:t>
              </a:r>
              <a:r>
                <a:rPr lang="en-US" altLang="ja-JP" sz="900" dirty="0" smtClean="0">
                  <a:solidFill>
                    <a:schemeClr val="bg1"/>
                  </a:solidFill>
                </a:rPr>
                <a:t>45</a:t>
              </a:r>
              <a:endParaRPr lang="en-US" sz="900" dirty="0" smtClean="0">
                <a:solidFill>
                  <a:schemeClr val="bg1"/>
                </a:solidFill>
              </a:endParaRP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B	</a:t>
              </a:r>
              <a:r>
                <a:rPr lang="en-US" altLang="ja-JP" sz="900" dirty="0" smtClean="0">
                  <a:solidFill>
                    <a:schemeClr val="bg1"/>
                  </a:solidFill>
                </a:rPr>
                <a:t>45</a:t>
              </a:r>
              <a:endParaRPr lang="en-US" sz="9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54" name="TextBox 60"/>
            <p:cNvSpPr txBox="1"/>
            <p:nvPr userDrawn="1"/>
          </p:nvSpPr>
          <p:spPr>
            <a:xfrm>
              <a:off x="-899161" y="210743"/>
              <a:ext cx="598815" cy="606680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1">
              <a:noAutofit/>
            </a:bodyPr>
            <a:lstStyle/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R	0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G	169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B	224</a:t>
              </a:r>
            </a:p>
          </p:txBody>
        </p:sp>
        <p:sp>
          <p:nvSpPr>
            <p:cNvPr id="55" name="TextBox 62"/>
            <p:cNvSpPr txBox="1"/>
            <p:nvPr userDrawn="1"/>
          </p:nvSpPr>
          <p:spPr>
            <a:xfrm>
              <a:off x="-899161" y="2285711"/>
              <a:ext cx="598815" cy="606680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1">
              <a:noAutofit/>
            </a:bodyPr>
            <a:lstStyle/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R	218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G	24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B	132</a:t>
              </a:r>
            </a:p>
          </p:txBody>
        </p:sp>
        <p:sp>
          <p:nvSpPr>
            <p:cNvPr id="56" name="TextBox 64"/>
            <p:cNvSpPr txBox="1"/>
            <p:nvPr userDrawn="1"/>
          </p:nvSpPr>
          <p:spPr>
            <a:xfrm>
              <a:off x="-899162" y="3669022"/>
              <a:ext cx="598815" cy="606680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1">
              <a:noAutofit/>
            </a:bodyPr>
            <a:lstStyle/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R	0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G	178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B	169</a:t>
              </a:r>
            </a:p>
          </p:txBody>
        </p:sp>
        <p:sp>
          <p:nvSpPr>
            <p:cNvPr id="57" name="TextBox 65"/>
            <p:cNvSpPr txBox="1"/>
            <p:nvPr userDrawn="1"/>
          </p:nvSpPr>
          <p:spPr>
            <a:xfrm>
              <a:off x="-899162" y="4360677"/>
              <a:ext cx="598815" cy="606680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1">
              <a:noAutofit/>
            </a:bodyPr>
            <a:lstStyle/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R	120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G	190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B	32</a:t>
              </a:r>
            </a:p>
          </p:txBody>
        </p:sp>
        <p:sp>
          <p:nvSpPr>
            <p:cNvPr id="58" name="TextBox 66"/>
            <p:cNvSpPr txBox="1"/>
            <p:nvPr userDrawn="1"/>
          </p:nvSpPr>
          <p:spPr>
            <a:xfrm>
              <a:off x="-899162" y="5052333"/>
              <a:ext cx="598815" cy="606680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1">
              <a:noAutofit/>
            </a:bodyPr>
            <a:lstStyle/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R	238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G	220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B	0</a:t>
              </a:r>
            </a:p>
          </p:txBody>
        </p:sp>
        <p:sp>
          <p:nvSpPr>
            <p:cNvPr id="59" name="Rectangle 43"/>
            <p:cNvSpPr>
              <a:spLocks noChangeAspect="1"/>
            </p:cNvSpPr>
            <p:nvPr userDrawn="1"/>
          </p:nvSpPr>
          <p:spPr>
            <a:xfrm>
              <a:off x="-826097" y="5511025"/>
              <a:ext cx="708557" cy="68893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</a:pPr>
              <a:r>
                <a:rPr lang="en-US" sz="900" dirty="0" smtClean="0"/>
                <a:t>Orange</a:t>
              </a:r>
              <a:endParaRPr lang="en-US" sz="900" dirty="0"/>
            </a:p>
          </p:txBody>
        </p:sp>
        <p:sp>
          <p:nvSpPr>
            <p:cNvPr id="60" name="TextBox 66"/>
            <p:cNvSpPr txBox="1"/>
            <p:nvPr userDrawn="1"/>
          </p:nvSpPr>
          <p:spPr>
            <a:xfrm>
              <a:off x="-899161" y="5764488"/>
              <a:ext cx="598815" cy="606680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1">
              <a:noAutofit/>
            </a:bodyPr>
            <a:lstStyle/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R	255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G	106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B	19</a:t>
              </a:r>
            </a:p>
          </p:txBody>
        </p:sp>
        <p:sp>
          <p:nvSpPr>
            <p:cNvPr id="61" name="Rectangle 40"/>
            <p:cNvSpPr>
              <a:spLocks noChangeAspect="1"/>
            </p:cNvSpPr>
            <p:nvPr userDrawn="1"/>
          </p:nvSpPr>
          <p:spPr>
            <a:xfrm>
              <a:off x="-830041" y="2743633"/>
              <a:ext cx="708557" cy="68893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</a:pPr>
              <a:r>
                <a:rPr lang="en-US" sz="900" dirty="0" smtClean="0"/>
                <a:t>Purple</a:t>
              </a:r>
              <a:endParaRPr lang="en-US" sz="900" dirty="0"/>
            </a:p>
          </p:txBody>
        </p:sp>
        <p:sp>
          <p:nvSpPr>
            <p:cNvPr id="62" name="TextBox 63"/>
            <p:cNvSpPr txBox="1"/>
            <p:nvPr userDrawn="1"/>
          </p:nvSpPr>
          <p:spPr>
            <a:xfrm>
              <a:off x="-899162" y="2977366"/>
              <a:ext cx="598815" cy="606680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1">
              <a:noAutofit/>
            </a:bodyPr>
            <a:lstStyle/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altLang="ja-JP" sz="900" dirty="0">
                  <a:solidFill>
                    <a:schemeClr val="bg1"/>
                  </a:solidFill>
                </a:rPr>
                <a:t>R	128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altLang="ja-JP" sz="900" dirty="0">
                  <a:solidFill>
                    <a:schemeClr val="bg1"/>
                  </a:solidFill>
                </a:rPr>
                <a:t>G	49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altLang="ja-JP" sz="900" dirty="0">
                  <a:solidFill>
                    <a:schemeClr val="bg1"/>
                  </a:solidFill>
                </a:rPr>
                <a:t>B	167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6849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4_Title Slide Photo 1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" y="833"/>
            <a:ext cx="12186906" cy="6857165"/>
          </a:xfrm>
          <a:prstGeom prst="rect">
            <a:avLst/>
          </a:prstGeom>
        </p:spPr>
      </p:pic>
      <p:sp>
        <p:nvSpPr>
          <p:cNvPr id="30" name="テキスト プレースホルダー 2"/>
          <p:cNvSpPr>
            <a:spLocks noGrp="1"/>
          </p:cNvSpPr>
          <p:nvPr>
            <p:ph type="body" sz="quarter" idx="10" hasCustomPrompt="1"/>
          </p:nvPr>
        </p:nvSpPr>
        <p:spPr>
          <a:xfrm>
            <a:off x="578570" y="3183233"/>
            <a:ext cx="7646103" cy="968438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Tx/>
              <a:buFont typeface="Wingdings" panose="05000000000000000000" pitchFamily="2" charset="2"/>
              <a:buNone/>
              <a:tabLst/>
              <a:defRPr sz="3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Type presentation title here 30pt Arial</a:t>
            </a:r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578570" y="4479641"/>
            <a:ext cx="5573712" cy="39052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Date 18pt (e.g., October 1, 2015)</a:t>
            </a:r>
            <a:endParaRPr kumimoji="1" lang="ja-JP" altLang="en-US" dirty="0"/>
          </a:p>
        </p:txBody>
      </p:sp>
      <p:sp>
        <p:nvSpPr>
          <p:cNvPr id="32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578570" y="5037138"/>
            <a:ext cx="5573712" cy="288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Presenter 18pt</a:t>
            </a:r>
          </a:p>
        </p:txBody>
      </p:sp>
      <p:sp>
        <p:nvSpPr>
          <p:cNvPr id="33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578570" y="5328271"/>
            <a:ext cx="5573712" cy="288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Title 18pt</a:t>
            </a:r>
          </a:p>
        </p:txBody>
      </p:sp>
      <p:sp>
        <p:nvSpPr>
          <p:cNvPr id="35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578570" y="5617007"/>
            <a:ext cx="5573712" cy="288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Department / Company name 18pt</a:t>
            </a:r>
            <a:endParaRPr kumimoji="1" lang="ja-JP" altLang="en-US" dirty="0"/>
          </a:p>
        </p:txBody>
      </p:sp>
      <p:sp>
        <p:nvSpPr>
          <p:cNvPr id="55" name="フッター プレースホルダー 2"/>
          <p:cNvSpPr>
            <a:spLocks noGrp="1"/>
          </p:cNvSpPr>
          <p:nvPr userDrawn="1"/>
        </p:nvSpPr>
        <p:spPr>
          <a:xfrm>
            <a:off x="8360402" y="457634"/>
            <a:ext cx="3247664" cy="240033"/>
          </a:xfrm>
          <a:prstGeom prst="rect">
            <a:avLst/>
          </a:prstGeom>
        </p:spPr>
        <p:txBody>
          <a:bodyPr vert="horz" wrap="none" lIns="0" tIns="0" rIns="18000" bIns="720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lang="en-US" altLang="ja-JP" sz="800" kern="1200" smtClean="0">
                <a:solidFill>
                  <a:srgbClr val="FFFFFF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ja-JP" sz="1200" b="0" baseline="0" dirty="0" smtClean="0">
                <a:solidFill>
                  <a:schemeClr val="tx1"/>
                </a:solidFill>
                <a:latin typeface="+mj-lt"/>
                <a:ea typeface="+mj-ea"/>
                <a:cs typeface="Arial" panose="020B0604020202020204" pitchFamily="34" charset="0"/>
              </a:rPr>
              <a:t>Internal Use Only</a:t>
            </a:r>
            <a:endParaRPr lang="en-US" altLang="ja-JP" sz="1200" b="0" dirty="0">
              <a:solidFill>
                <a:schemeClr val="tx1"/>
              </a:solidFill>
              <a:latin typeface="+mj-lt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5409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Title Slide Photo 1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" y="833"/>
            <a:ext cx="12186906" cy="6857165"/>
          </a:xfrm>
          <a:prstGeom prst="rect">
            <a:avLst/>
          </a:prstGeom>
        </p:spPr>
      </p:pic>
      <p:sp>
        <p:nvSpPr>
          <p:cNvPr id="30" name="テキスト プレースホルダー 2"/>
          <p:cNvSpPr>
            <a:spLocks noGrp="1"/>
          </p:cNvSpPr>
          <p:nvPr>
            <p:ph type="body" sz="quarter" idx="10" hasCustomPrompt="1"/>
          </p:nvPr>
        </p:nvSpPr>
        <p:spPr>
          <a:xfrm>
            <a:off x="578570" y="3183233"/>
            <a:ext cx="7646103" cy="968438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Tx/>
              <a:buFont typeface="Wingdings" panose="05000000000000000000" pitchFamily="2" charset="2"/>
              <a:buNone/>
              <a:tabLst/>
              <a:defRPr sz="3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Type presentation title here 30pt Arial</a:t>
            </a:r>
          </a:p>
        </p:txBody>
      </p:sp>
      <p:sp>
        <p:nvSpPr>
          <p:cNvPr id="32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578570" y="4479641"/>
            <a:ext cx="5573712" cy="39052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Date 18pt (e.g., October 1, 2015)</a:t>
            </a:r>
            <a:endParaRPr kumimoji="1" lang="ja-JP" altLang="en-US" dirty="0"/>
          </a:p>
        </p:txBody>
      </p:sp>
      <p:sp>
        <p:nvSpPr>
          <p:cNvPr id="33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578570" y="5037138"/>
            <a:ext cx="5573712" cy="288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Presenter 18pt</a:t>
            </a:r>
          </a:p>
        </p:txBody>
      </p:sp>
      <p:sp>
        <p:nvSpPr>
          <p:cNvPr id="34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578570" y="5328271"/>
            <a:ext cx="5573712" cy="288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Title 18pt</a:t>
            </a:r>
          </a:p>
        </p:txBody>
      </p:sp>
      <p:sp>
        <p:nvSpPr>
          <p:cNvPr id="35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578570" y="5617007"/>
            <a:ext cx="5573712" cy="288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Department / Company name 18pt</a:t>
            </a:r>
            <a:endParaRPr kumimoji="1" lang="ja-JP" altLang="en-US" dirty="0"/>
          </a:p>
        </p:txBody>
      </p:sp>
      <p:sp>
        <p:nvSpPr>
          <p:cNvPr id="55" name="フッター プレースホルダー 2"/>
          <p:cNvSpPr>
            <a:spLocks noGrp="1"/>
          </p:cNvSpPr>
          <p:nvPr userDrawn="1"/>
        </p:nvSpPr>
        <p:spPr>
          <a:xfrm>
            <a:off x="8360402" y="457634"/>
            <a:ext cx="3247664" cy="240033"/>
          </a:xfrm>
          <a:prstGeom prst="rect">
            <a:avLst/>
          </a:prstGeom>
        </p:spPr>
        <p:txBody>
          <a:bodyPr vert="horz" wrap="none" lIns="0" tIns="0" rIns="18000" bIns="720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lang="en-US" altLang="ja-JP" sz="800" kern="1200" smtClean="0">
                <a:solidFill>
                  <a:srgbClr val="FFFFFF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ja-JP" sz="1200" b="0" baseline="0" dirty="0" smtClean="0">
                <a:solidFill>
                  <a:schemeClr val="tx1"/>
                </a:solidFill>
                <a:latin typeface="+mj-lt"/>
                <a:ea typeface="+mj-ea"/>
                <a:cs typeface="Arial" panose="020B0604020202020204" pitchFamily="34" charset="0"/>
              </a:rPr>
              <a:t>Internal Use Only</a:t>
            </a:r>
            <a:endParaRPr lang="en-US" altLang="ja-JP" sz="1200" b="0" dirty="0">
              <a:solidFill>
                <a:schemeClr val="tx1"/>
              </a:solidFill>
              <a:latin typeface="+mj-lt"/>
              <a:ea typeface="+mj-ea"/>
              <a:cs typeface="Arial" panose="020B0604020202020204" pitchFamily="34" charset="0"/>
            </a:endParaRPr>
          </a:p>
        </p:txBody>
      </p:sp>
      <p:grpSp>
        <p:nvGrpSpPr>
          <p:cNvPr id="31" name="グループ化 30"/>
          <p:cNvGrpSpPr/>
          <p:nvPr userDrawn="1"/>
        </p:nvGrpSpPr>
        <p:grpSpPr>
          <a:xfrm>
            <a:off x="-1035569" y="0"/>
            <a:ext cx="865230" cy="7050232"/>
            <a:chOff x="-903106" y="-1"/>
            <a:chExt cx="785567" cy="6371169"/>
          </a:xfrm>
        </p:grpSpPr>
        <p:sp>
          <p:nvSpPr>
            <p:cNvPr id="56" name="Rectangle 33"/>
            <p:cNvSpPr>
              <a:spLocks noChangeAspect="1"/>
            </p:cNvSpPr>
            <p:nvPr userDrawn="1"/>
          </p:nvSpPr>
          <p:spPr>
            <a:xfrm>
              <a:off x="-826096" y="-1"/>
              <a:ext cx="708557" cy="68893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</a:pPr>
              <a:r>
                <a:rPr lang="en-US" altLang="ja-JP" sz="900" dirty="0" smtClean="0"/>
                <a:t>Cyan</a:t>
              </a:r>
              <a:endParaRPr lang="en-US" altLang="ja-JP" sz="900" dirty="0"/>
            </a:p>
          </p:txBody>
        </p:sp>
        <p:sp>
          <p:nvSpPr>
            <p:cNvPr id="57" name="Rectangle 30"/>
            <p:cNvSpPr>
              <a:spLocks noChangeAspect="1"/>
            </p:cNvSpPr>
            <p:nvPr userDrawn="1"/>
          </p:nvSpPr>
          <p:spPr>
            <a:xfrm>
              <a:off x="-826097" y="1369883"/>
              <a:ext cx="708557" cy="688939"/>
            </a:xfrm>
            <a:prstGeom prst="rect">
              <a:avLst/>
            </a:prstGeom>
            <a:solidFill>
              <a:srgbClr val="FFFF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</a:pPr>
              <a:r>
                <a:rPr lang="en-US" sz="900" dirty="0" smtClean="0">
                  <a:solidFill>
                    <a:srgbClr val="4B4F54"/>
                  </a:solidFill>
                </a:rPr>
                <a:t>White</a:t>
              </a:r>
              <a:endParaRPr lang="en-US" sz="900" dirty="0">
                <a:solidFill>
                  <a:srgbClr val="4B4F54"/>
                </a:solidFill>
              </a:endParaRPr>
            </a:p>
          </p:txBody>
        </p:sp>
        <p:sp>
          <p:nvSpPr>
            <p:cNvPr id="58" name="Rectangle 31"/>
            <p:cNvSpPr>
              <a:spLocks noChangeAspect="1"/>
            </p:cNvSpPr>
            <p:nvPr userDrawn="1"/>
          </p:nvSpPr>
          <p:spPr>
            <a:xfrm>
              <a:off x="-830041" y="688938"/>
              <a:ext cx="708557" cy="688939"/>
            </a:xfrm>
            <a:prstGeom prst="rect">
              <a:avLst/>
            </a:prstGeom>
            <a:solidFill>
              <a:srgbClr val="2D2D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</a:pPr>
              <a:r>
                <a:rPr lang="en-US" sz="900" dirty="0" smtClean="0"/>
                <a:t>Gray</a:t>
              </a:r>
              <a:endParaRPr lang="en-US" sz="900" dirty="0"/>
            </a:p>
          </p:txBody>
        </p:sp>
        <p:sp>
          <p:nvSpPr>
            <p:cNvPr id="59" name="Rectangle 39"/>
            <p:cNvSpPr>
              <a:spLocks noChangeAspect="1"/>
            </p:cNvSpPr>
            <p:nvPr userDrawn="1"/>
          </p:nvSpPr>
          <p:spPr>
            <a:xfrm>
              <a:off x="-826097" y="2058822"/>
              <a:ext cx="708557" cy="68893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</a:pPr>
              <a:r>
                <a:rPr lang="en-US" sz="900" dirty="0" smtClean="0"/>
                <a:t>Magenta</a:t>
              </a:r>
              <a:endParaRPr lang="en-US" sz="900" dirty="0"/>
            </a:p>
          </p:txBody>
        </p:sp>
        <p:sp>
          <p:nvSpPr>
            <p:cNvPr id="60" name="Rectangle 41"/>
            <p:cNvSpPr>
              <a:spLocks noChangeAspect="1"/>
            </p:cNvSpPr>
            <p:nvPr userDrawn="1"/>
          </p:nvSpPr>
          <p:spPr>
            <a:xfrm>
              <a:off x="-826097" y="3437827"/>
              <a:ext cx="708557" cy="68893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</a:pPr>
              <a:r>
                <a:rPr lang="en-US" sz="900" dirty="0" smtClean="0"/>
                <a:t>Turquoise</a:t>
              </a:r>
              <a:endParaRPr lang="en-US" sz="900" dirty="0"/>
            </a:p>
          </p:txBody>
        </p:sp>
        <p:sp>
          <p:nvSpPr>
            <p:cNvPr id="61" name="Rectangle 42"/>
            <p:cNvSpPr>
              <a:spLocks noChangeAspect="1"/>
            </p:cNvSpPr>
            <p:nvPr userDrawn="1"/>
          </p:nvSpPr>
          <p:spPr>
            <a:xfrm>
              <a:off x="-826097" y="4122639"/>
              <a:ext cx="708557" cy="68893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</a:pPr>
              <a:r>
                <a:rPr lang="en-US" sz="900" dirty="0" smtClean="0"/>
                <a:t>Green</a:t>
              </a:r>
              <a:endParaRPr lang="en-US" sz="900" dirty="0"/>
            </a:p>
          </p:txBody>
        </p:sp>
        <p:sp>
          <p:nvSpPr>
            <p:cNvPr id="62" name="Rectangle 43"/>
            <p:cNvSpPr>
              <a:spLocks noChangeAspect="1"/>
            </p:cNvSpPr>
            <p:nvPr userDrawn="1"/>
          </p:nvSpPr>
          <p:spPr>
            <a:xfrm>
              <a:off x="-826097" y="4816831"/>
              <a:ext cx="708557" cy="688939"/>
            </a:xfrm>
            <a:prstGeom prst="rect">
              <a:avLst/>
            </a:prstGeom>
            <a:solidFill>
              <a:srgbClr val="EED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</a:pPr>
              <a:r>
                <a:rPr lang="en-US" sz="900" dirty="0" smtClean="0"/>
                <a:t>Yellow</a:t>
              </a:r>
              <a:endParaRPr lang="en-US" sz="900" dirty="0"/>
            </a:p>
          </p:txBody>
        </p:sp>
        <p:sp>
          <p:nvSpPr>
            <p:cNvPr id="63" name="TextBox 58"/>
            <p:cNvSpPr txBox="1"/>
            <p:nvPr userDrawn="1"/>
          </p:nvSpPr>
          <p:spPr>
            <a:xfrm>
              <a:off x="-899162" y="1589838"/>
              <a:ext cx="598815" cy="606680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1">
              <a:noAutofit/>
            </a:bodyPr>
            <a:lstStyle/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tx1"/>
                  </a:solidFill>
                </a:rPr>
                <a:t>R	255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tx1"/>
                  </a:solidFill>
                </a:rPr>
                <a:t>G	255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tx1"/>
                  </a:solidFill>
                </a:rPr>
                <a:t>B	255</a:t>
              </a:r>
            </a:p>
          </p:txBody>
        </p:sp>
        <p:sp>
          <p:nvSpPr>
            <p:cNvPr id="64" name="TextBox 59"/>
            <p:cNvSpPr txBox="1"/>
            <p:nvPr userDrawn="1"/>
          </p:nvSpPr>
          <p:spPr>
            <a:xfrm>
              <a:off x="-903106" y="906049"/>
              <a:ext cx="598815" cy="606680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1">
              <a:noAutofit/>
            </a:bodyPr>
            <a:lstStyle/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R	</a:t>
              </a:r>
              <a:r>
                <a:rPr lang="en-US" altLang="ja-JP" sz="900" dirty="0" smtClean="0">
                  <a:solidFill>
                    <a:schemeClr val="bg1"/>
                  </a:solidFill>
                </a:rPr>
                <a:t>45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G	</a:t>
              </a:r>
              <a:r>
                <a:rPr lang="en-US" altLang="ja-JP" sz="900" dirty="0" smtClean="0">
                  <a:solidFill>
                    <a:schemeClr val="bg1"/>
                  </a:solidFill>
                </a:rPr>
                <a:t>45</a:t>
              </a:r>
              <a:endParaRPr lang="en-US" sz="900" dirty="0" smtClean="0">
                <a:solidFill>
                  <a:schemeClr val="bg1"/>
                </a:solidFill>
              </a:endParaRP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B	</a:t>
              </a:r>
              <a:r>
                <a:rPr lang="en-US" altLang="ja-JP" sz="900" dirty="0" smtClean="0">
                  <a:solidFill>
                    <a:schemeClr val="bg1"/>
                  </a:solidFill>
                </a:rPr>
                <a:t>45</a:t>
              </a:r>
              <a:endParaRPr lang="en-US" sz="9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65" name="TextBox 60"/>
            <p:cNvSpPr txBox="1"/>
            <p:nvPr userDrawn="1"/>
          </p:nvSpPr>
          <p:spPr>
            <a:xfrm>
              <a:off x="-899161" y="210743"/>
              <a:ext cx="598815" cy="606680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1">
              <a:noAutofit/>
            </a:bodyPr>
            <a:lstStyle/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R	0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G	169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B	224</a:t>
              </a:r>
            </a:p>
          </p:txBody>
        </p:sp>
        <p:sp>
          <p:nvSpPr>
            <p:cNvPr id="66" name="TextBox 62"/>
            <p:cNvSpPr txBox="1"/>
            <p:nvPr userDrawn="1"/>
          </p:nvSpPr>
          <p:spPr>
            <a:xfrm>
              <a:off x="-899161" y="2285711"/>
              <a:ext cx="598815" cy="606680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1">
              <a:noAutofit/>
            </a:bodyPr>
            <a:lstStyle/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R	218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G	24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B	132</a:t>
              </a:r>
            </a:p>
          </p:txBody>
        </p:sp>
        <p:sp>
          <p:nvSpPr>
            <p:cNvPr id="67" name="TextBox 64"/>
            <p:cNvSpPr txBox="1"/>
            <p:nvPr userDrawn="1"/>
          </p:nvSpPr>
          <p:spPr>
            <a:xfrm>
              <a:off x="-899162" y="3669022"/>
              <a:ext cx="598815" cy="606680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1">
              <a:noAutofit/>
            </a:bodyPr>
            <a:lstStyle/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R	0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G	178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B	169</a:t>
              </a:r>
            </a:p>
          </p:txBody>
        </p:sp>
        <p:sp>
          <p:nvSpPr>
            <p:cNvPr id="68" name="TextBox 65"/>
            <p:cNvSpPr txBox="1"/>
            <p:nvPr userDrawn="1"/>
          </p:nvSpPr>
          <p:spPr>
            <a:xfrm>
              <a:off x="-899162" y="4360677"/>
              <a:ext cx="598815" cy="606680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1">
              <a:noAutofit/>
            </a:bodyPr>
            <a:lstStyle/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R	120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G	190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B	32</a:t>
              </a:r>
            </a:p>
          </p:txBody>
        </p:sp>
        <p:sp>
          <p:nvSpPr>
            <p:cNvPr id="69" name="TextBox 66"/>
            <p:cNvSpPr txBox="1"/>
            <p:nvPr userDrawn="1"/>
          </p:nvSpPr>
          <p:spPr>
            <a:xfrm>
              <a:off x="-899162" y="5052333"/>
              <a:ext cx="598815" cy="606680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1">
              <a:noAutofit/>
            </a:bodyPr>
            <a:lstStyle/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R	238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G	220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B	0</a:t>
              </a:r>
            </a:p>
          </p:txBody>
        </p:sp>
        <p:sp>
          <p:nvSpPr>
            <p:cNvPr id="70" name="Rectangle 43"/>
            <p:cNvSpPr>
              <a:spLocks noChangeAspect="1"/>
            </p:cNvSpPr>
            <p:nvPr userDrawn="1"/>
          </p:nvSpPr>
          <p:spPr>
            <a:xfrm>
              <a:off x="-826097" y="5511025"/>
              <a:ext cx="708557" cy="68893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</a:pPr>
              <a:r>
                <a:rPr lang="en-US" sz="900" dirty="0" smtClean="0"/>
                <a:t>Orange</a:t>
              </a:r>
              <a:endParaRPr lang="en-US" sz="900" dirty="0"/>
            </a:p>
          </p:txBody>
        </p:sp>
        <p:sp>
          <p:nvSpPr>
            <p:cNvPr id="71" name="TextBox 66"/>
            <p:cNvSpPr txBox="1"/>
            <p:nvPr userDrawn="1"/>
          </p:nvSpPr>
          <p:spPr>
            <a:xfrm>
              <a:off x="-899161" y="5764488"/>
              <a:ext cx="598815" cy="606680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1">
              <a:noAutofit/>
            </a:bodyPr>
            <a:lstStyle/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R	255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G	106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B	19</a:t>
              </a:r>
            </a:p>
          </p:txBody>
        </p:sp>
        <p:sp>
          <p:nvSpPr>
            <p:cNvPr id="72" name="Rectangle 40"/>
            <p:cNvSpPr>
              <a:spLocks noChangeAspect="1"/>
            </p:cNvSpPr>
            <p:nvPr userDrawn="1"/>
          </p:nvSpPr>
          <p:spPr>
            <a:xfrm>
              <a:off x="-830041" y="2743633"/>
              <a:ext cx="708557" cy="68893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</a:pPr>
              <a:r>
                <a:rPr lang="en-US" sz="900" dirty="0" smtClean="0"/>
                <a:t>Purple</a:t>
              </a:r>
              <a:endParaRPr lang="en-US" sz="900" dirty="0"/>
            </a:p>
          </p:txBody>
        </p:sp>
        <p:sp>
          <p:nvSpPr>
            <p:cNvPr id="73" name="TextBox 63"/>
            <p:cNvSpPr txBox="1"/>
            <p:nvPr userDrawn="1"/>
          </p:nvSpPr>
          <p:spPr>
            <a:xfrm>
              <a:off x="-899162" y="2977366"/>
              <a:ext cx="598815" cy="606680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1">
              <a:noAutofit/>
            </a:bodyPr>
            <a:lstStyle/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altLang="ja-JP" sz="900" dirty="0">
                  <a:solidFill>
                    <a:schemeClr val="bg1"/>
                  </a:solidFill>
                </a:rPr>
                <a:t>R	128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altLang="ja-JP" sz="900" dirty="0">
                  <a:solidFill>
                    <a:schemeClr val="bg1"/>
                  </a:solidFill>
                </a:rPr>
                <a:t>G	49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altLang="ja-JP" sz="900" dirty="0">
                  <a:solidFill>
                    <a:schemeClr val="bg1"/>
                  </a:solidFill>
                </a:rPr>
                <a:t>B	167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605630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_Title Slide Photo 1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" y="833"/>
            <a:ext cx="12186906" cy="6857165"/>
          </a:xfrm>
          <a:prstGeom prst="rect">
            <a:avLst/>
          </a:prstGeom>
        </p:spPr>
      </p:pic>
      <p:sp>
        <p:nvSpPr>
          <p:cNvPr id="30" name="テキスト プレースホルダー 2"/>
          <p:cNvSpPr>
            <a:spLocks noGrp="1"/>
          </p:cNvSpPr>
          <p:nvPr>
            <p:ph type="body" sz="quarter" idx="10" hasCustomPrompt="1"/>
          </p:nvPr>
        </p:nvSpPr>
        <p:spPr>
          <a:xfrm>
            <a:off x="578570" y="3183233"/>
            <a:ext cx="7646103" cy="968438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Tx/>
              <a:buFont typeface="Wingdings" panose="05000000000000000000" pitchFamily="2" charset="2"/>
              <a:buNone/>
              <a:tabLst/>
              <a:defRPr sz="3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Type presentation title here 30pt Arial</a:t>
            </a:r>
          </a:p>
        </p:txBody>
      </p:sp>
      <p:sp>
        <p:nvSpPr>
          <p:cNvPr id="32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578570" y="4479641"/>
            <a:ext cx="5573712" cy="39052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Date 18pt (e.g., October 1, 2015)</a:t>
            </a:r>
            <a:endParaRPr kumimoji="1" lang="ja-JP" altLang="en-US" dirty="0"/>
          </a:p>
        </p:txBody>
      </p:sp>
      <p:sp>
        <p:nvSpPr>
          <p:cNvPr id="33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578570" y="5037138"/>
            <a:ext cx="5573712" cy="288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Presenter 18pt</a:t>
            </a:r>
          </a:p>
        </p:txBody>
      </p:sp>
      <p:sp>
        <p:nvSpPr>
          <p:cNvPr id="34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578570" y="5328271"/>
            <a:ext cx="5573712" cy="288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Title 18pt</a:t>
            </a:r>
          </a:p>
        </p:txBody>
      </p:sp>
      <p:sp>
        <p:nvSpPr>
          <p:cNvPr id="35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578570" y="5617007"/>
            <a:ext cx="5573712" cy="288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Department / Company name 18pt</a:t>
            </a:r>
            <a:endParaRPr kumimoji="1" lang="ja-JP" altLang="en-US" dirty="0"/>
          </a:p>
        </p:txBody>
      </p:sp>
      <p:sp>
        <p:nvSpPr>
          <p:cNvPr id="55" name="フッター プレースホルダー 2"/>
          <p:cNvSpPr>
            <a:spLocks noGrp="1"/>
          </p:cNvSpPr>
          <p:nvPr userDrawn="1"/>
        </p:nvSpPr>
        <p:spPr>
          <a:xfrm>
            <a:off x="8360402" y="457634"/>
            <a:ext cx="3247664" cy="240033"/>
          </a:xfrm>
          <a:prstGeom prst="rect">
            <a:avLst/>
          </a:prstGeom>
        </p:spPr>
        <p:txBody>
          <a:bodyPr vert="horz" wrap="none" lIns="0" tIns="0" rIns="18000" bIns="720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lang="en-US" altLang="ja-JP" sz="800" kern="1200" smtClean="0">
                <a:solidFill>
                  <a:srgbClr val="FFFFFF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ja-JP" sz="1200" b="0" baseline="0" dirty="0" smtClean="0">
                <a:solidFill>
                  <a:schemeClr val="tx1"/>
                </a:solidFill>
                <a:latin typeface="+mj-lt"/>
                <a:ea typeface="+mj-ea"/>
                <a:cs typeface="Arial" panose="020B0604020202020204" pitchFamily="34" charset="0"/>
              </a:rPr>
              <a:t>Internal Use Only</a:t>
            </a:r>
            <a:endParaRPr lang="en-US" altLang="ja-JP" sz="1200" b="0" dirty="0">
              <a:solidFill>
                <a:schemeClr val="tx1"/>
              </a:solidFill>
              <a:latin typeface="+mj-lt"/>
              <a:ea typeface="+mj-ea"/>
              <a:cs typeface="Arial" panose="020B0604020202020204" pitchFamily="34" charset="0"/>
            </a:endParaRPr>
          </a:p>
        </p:txBody>
      </p:sp>
      <p:grpSp>
        <p:nvGrpSpPr>
          <p:cNvPr id="31" name="グループ化 30"/>
          <p:cNvGrpSpPr/>
          <p:nvPr userDrawn="1"/>
        </p:nvGrpSpPr>
        <p:grpSpPr>
          <a:xfrm>
            <a:off x="-1035569" y="0"/>
            <a:ext cx="865230" cy="7050232"/>
            <a:chOff x="-903106" y="-1"/>
            <a:chExt cx="785567" cy="6371169"/>
          </a:xfrm>
        </p:grpSpPr>
        <p:sp>
          <p:nvSpPr>
            <p:cNvPr id="56" name="Rectangle 33"/>
            <p:cNvSpPr>
              <a:spLocks noChangeAspect="1"/>
            </p:cNvSpPr>
            <p:nvPr userDrawn="1"/>
          </p:nvSpPr>
          <p:spPr>
            <a:xfrm>
              <a:off x="-826096" y="-1"/>
              <a:ext cx="708557" cy="68893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</a:pPr>
              <a:r>
                <a:rPr lang="en-US" altLang="ja-JP" sz="900" dirty="0" smtClean="0"/>
                <a:t>Cyan</a:t>
              </a:r>
              <a:endParaRPr lang="en-US" altLang="ja-JP" sz="900" dirty="0"/>
            </a:p>
          </p:txBody>
        </p:sp>
        <p:sp>
          <p:nvSpPr>
            <p:cNvPr id="57" name="Rectangle 30"/>
            <p:cNvSpPr>
              <a:spLocks noChangeAspect="1"/>
            </p:cNvSpPr>
            <p:nvPr userDrawn="1"/>
          </p:nvSpPr>
          <p:spPr>
            <a:xfrm>
              <a:off x="-826097" y="1369883"/>
              <a:ext cx="708557" cy="688939"/>
            </a:xfrm>
            <a:prstGeom prst="rect">
              <a:avLst/>
            </a:prstGeom>
            <a:solidFill>
              <a:srgbClr val="FFFF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</a:pPr>
              <a:r>
                <a:rPr lang="en-US" sz="900" dirty="0" smtClean="0">
                  <a:solidFill>
                    <a:srgbClr val="4B4F54"/>
                  </a:solidFill>
                </a:rPr>
                <a:t>White</a:t>
              </a:r>
              <a:endParaRPr lang="en-US" sz="900" dirty="0">
                <a:solidFill>
                  <a:srgbClr val="4B4F54"/>
                </a:solidFill>
              </a:endParaRPr>
            </a:p>
          </p:txBody>
        </p:sp>
        <p:sp>
          <p:nvSpPr>
            <p:cNvPr id="58" name="Rectangle 31"/>
            <p:cNvSpPr>
              <a:spLocks noChangeAspect="1"/>
            </p:cNvSpPr>
            <p:nvPr userDrawn="1"/>
          </p:nvSpPr>
          <p:spPr>
            <a:xfrm>
              <a:off x="-830041" y="688938"/>
              <a:ext cx="708557" cy="688939"/>
            </a:xfrm>
            <a:prstGeom prst="rect">
              <a:avLst/>
            </a:prstGeom>
            <a:solidFill>
              <a:srgbClr val="2D2D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</a:pPr>
              <a:r>
                <a:rPr lang="en-US" sz="900" dirty="0" smtClean="0"/>
                <a:t>Gray</a:t>
              </a:r>
              <a:endParaRPr lang="en-US" sz="900" dirty="0"/>
            </a:p>
          </p:txBody>
        </p:sp>
        <p:sp>
          <p:nvSpPr>
            <p:cNvPr id="59" name="Rectangle 39"/>
            <p:cNvSpPr>
              <a:spLocks noChangeAspect="1"/>
            </p:cNvSpPr>
            <p:nvPr userDrawn="1"/>
          </p:nvSpPr>
          <p:spPr>
            <a:xfrm>
              <a:off x="-826097" y="2058822"/>
              <a:ext cx="708557" cy="68893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</a:pPr>
              <a:r>
                <a:rPr lang="en-US" sz="900" dirty="0" smtClean="0"/>
                <a:t>Magenta</a:t>
              </a:r>
              <a:endParaRPr lang="en-US" sz="900" dirty="0"/>
            </a:p>
          </p:txBody>
        </p:sp>
        <p:sp>
          <p:nvSpPr>
            <p:cNvPr id="60" name="Rectangle 41"/>
            <p:cNvSpPr>
              <a:spLocks noChangeAspect="1"/>
            </p:cNvSpPr>
            <p:nvPr userDrawn="1"/>
          </p:nvSpPr>
          <p:spPr>
            <a:xfrm>
              <a:off x="-826097" y="3437827"/>
              <a:ext cx="708557" cy="68893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</a:pPr>
              <a:r>
                <a:rPr lang="en-US" sz="900" dirty="0" smtClean="0"/>
                <a:t>Turquoise</a:t>
              </a:r>
              <a:endParaRPr lang="en-US" sz="900" dirty="0"/>
            </a:p>
          </p:txBody>
        </p:sp>
        <p:sp>
          <p:nvSpPr>
            <p:cNvPr id="61" name="Rectangle 42"/>
            <p:cNvSpPr>
              <a:spLocks noChangeAspect="1"/>
            </p:cNvSpPr>
            <p:nvPr userDrawn="1"/>
          </p:nvSpPr>
          <p:spPr>
            <a:xfrm>
              <a:off x="-826097" y="4122639"/>
              <a:ext cx="708557" cy="68893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</a:pPr>
              <a:r>
                <a:rPr lang="en-US" sz="900" dirty="0" smtClean="0"/>
                <a:t>Green</a:t>
              </a:r>
              <a:endParaRPr lang="en-US" sz="900" dirty="0"/>
            </a:p>
          </p:txBody>
        </p:sp>
        <p:sp>
          <p:nvSpPr>
            <p:cNvPr id="62" name="Rectangle 43"/>
            <p:cNvSpPr>
              <a:spLocks noChangeAspect="1"/>
            </p:cNvSpPr>
            <p:nvPr userDrawn="1"/>
          </p:nvSpPr>
          <p:spPr>
            <a:xfrm>
              <a:off x="-826097" y="4816831"/>
              <a:ext cx="708557" cy="688939"/>
            </a:xfrm>
            <a:prstGeom prst="rect">
              <a:avLst/>
            </a:prstGeom>
            <a:solidFill>
              <a:srgbClr val="EED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</a:pPr>
              <a:r>
                <a:rPr lang="en-US" sz="900" dirty="0" smtClean="0"/>
                <a:t>Yellow</a:t>
              </a:r>
              <a:endParaRPr lang="en-US" sz="900" dirty="0"/>
            </a:p>
          </p:txBody>
        </p:sp>
        <p:sp>
          <p:nvSpPr>
            <p:cNvPr id="63" name="TextBox 58"/>
            <p:cNvSpPr txBox="1"/>
            <p:nvPr userDrawn="1"/>
          </p:nvSpPr>
          <p:spPr>
            <a:xfrm>
              <a:off x="-899162" y="1589838"/>
              <a:ext cx="598815" cy="606680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1">
              <a:noAutofit/>
            </a:bodyPr>
            <a:lstStyle/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tx1"/>
                  </a:solidFill>
                </a:rPr>
                <a:t>R	255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tx1"/>
                  </a:solidFill>
                </a:rPr>
                <a:t>G	255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tx1"/>
                  </a:solidFill>
                </a:rPr>
                <a:t>B	255</a:t>
              </a:r>
            </a:p>
          </p:txBody>
        </p:sp>
        <p:sp>
          <p:nvSpPr>
            <p:cNvPr id="64" name="TextBox 59"/>
            <p:cNvSpPr txBox="1"/>
            <p:nvPr userDrawn="1"/>
          </p:nvSpPr>
          <p:spPr>
            <a:xfrm>
              <a:off x="-903106" y="906049"/>
              <a:ext cx="598815" cy="606680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1">
              <a:noAutofit/>
            </a:bodyPr>
            <a:lstStyle/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R	</a:t>
              </a:r>
              <a:r>
                <a:rPr lang="en-US" altLang="ja-JP" sz="900" dirty="0" smtClean="0">
                  <a:solidFill>
                    <a:schemeClr val="bg1"/>
                  </a:solidFill>
                </a:rPr>
                <a:t>45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G	</a:t>
              </a:r>
              <a:r>
                <a:rPr lang="en-US" altLang="ja-JP" sz="900" dirty="0" smtClean="0">
                  <a:solidFill>
                    <a:schemeClr val="bg1"/>
                  </a:solidFill>
                </a:rPr>
                <a:t>45</a:t>
              </a:r>
              <a:endParaRPr lang="en-US" sz="900" dirty="0" smtClean="0">
                <a:solidFill>
                  <a:schemeClr val="bg1"/>
                </a:solidFill>
              </a:endParaRP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B	</a:t>
              </a:r>
              <a:r>
                <a:rPr lang="en-US" altLang="ja-JP" sz="900" dirty="0" smtClean="0">
                  <a:solidFill>
                    <a:schemeClr val="bg1"/>
                  </a:solidFill>
                </a:rPr>
                <a:t>45</a:t>
              </a:r>
              <a:endParaRPr lang="en-US" sz="9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65" name="TextBox 60"/>
            <p:cNvSpPr txBox="1"/>
            <p:nvPr userDrawn="1"/>
          </p:nvSpPr>
          <p:spPr>
            <a:xfrm>
              <a:off x="-899161" y="210743"/>
              <a:ext cx="598815" cy="606680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1">
              <a:noAutofit/>
            </a:bodyPr>
            <a:lstStyle/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R	0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G	169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B	224</a:t>
              </a:r>
            </a:p>
          </p:txBody>
        </p:sp>
        <p:sp>
          <p:nvSpPr>
            <p:cNvPr id="66" name="TextBox 62"/>
            <p:cNvSpPr txBox="1"/>
            <p:nvPr userDrawn="1"/>
          </p:nvSpPr>
          <p:spPr>
            <a:xfrm>
              <a:off x="-899161" y="2285711"/>
              <a:ext cx="598815" cy="606680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1">
              <a:noAutofit/>
            </a:bodyPr>
            <a:lstStyle/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R	218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G	24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B	132</a:t>
              </a:r>
            </a:p>
          </p:txBody>
        </p:sp>
        <p:sp>
          <p:nvSpPr>
            <p:cNvPr id="67" name="TextBox 64"/>
            <p:cNvSpPr txBox="1"/>
            <p:nvPr userDrawn="1"/>
          </p:nvSpPr>
          <p:spPr>
            <a:xfrm>
              <a:off x="-899162" y="3669022"/>
              <a:ext cx="598815" cy="606680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1">
              <a:noAutofit/>
            </a:bodyPr>
            <a:lstStyle/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R	0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G	178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B	169</a:t>
              </a:r>
            </a:p>
          </p:txBody>
        </p:sp>
        <p:sp>
          <p:nvSpPr>
            <p:cNvPr id="68" name="TextBox 65"/>
            <p:cNvSpPr txBox="1"/>
            <p:nvPr userDrawn="1"/>
          </p:nvSpPr>
          <p:spPr>
            <a:xfrm>
              <a:off x="-899162" y="4360677"/>
              <a:ext cx="598815" cy="606680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1">
              <a:noAutofit/>
            </a:bodyPr>
            <a:lstStyle/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R	120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G	190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B	32</a:t>
              </a:r>
            </a:p>
          </p:txBody>
        </p:sp>
        <p:sp>
          <p:nvSpPr>
            <p:cNvPr id="69" name="TextBox 66"/>
            <p:cNvSpPr txBox="1"/>
            <p:nvPr userDrawn="1"/>
          </p:nvSpPr>
          <p:spPr>
            <a:xfrm>
              <a:off x="-899162" y="5052333"/>
              <a:ext cx="598815" cy="606680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1">
              <a:noAutofit/>
            </a:bodyPr>
            <a:lstStyle/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R	238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G	220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B	0</a:t>
              </a:r>
            </a:p>
          </p:txBody>
        </p:sp>
        <p:sp>
          <p:nvSpPr>
            <p:cNvPr id="70" name="Rectangle 43"/>
            <p:cNvSpPr>
              <a:spLocks noChangeAspect="1"/>
            </p:cNvSpPr>
            <p:nvPr userDrawn="1"/>
          </p:nvSpPr>
          <p:spPr>
            <a:xfrm>
              <a:off x="-826097" y="5511025"/>
              <a:ext cx="708557" cy="68893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</a:pPr>
              <a:r>
                <a:rPr lang="en-US" sz="900" dirty="0" smtClean="0"/>
                <a:t>Orange</a:t>
              </a:r>
              <a:endParaRPr lang="en-US" sz="900" dirty="0"/>
            </a:p>
          </p:txBody>
        </p:sp>
        <p:sp>
          <p:nvSpPr>
            <p:cNvPr id="71" name="TextBox 66"/>
            <p:cNvSpPr txBox="1"/>
            <p:nvPr userDrawn="1"/>
          </p:nvSpPr>
          <p:spPr>
            <a:xfrm>
              <a:off x="-899161" y="5764488"/>
              <a:ext cx="598815" cy="606680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1">
              <a:noAutofit/>
            </a:bodyPr>
            <a:lstStyle/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R	255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G	106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B	19</a:t>
              </a:r>
            </a:p>
          </p:txBody>
        </p:sp>
        <p:sp>
          <p:nvSpPr>
            <p:cNvPr id="72" name="Rectangle 40"/>
            <p:cNvSpPr>
              <a:spLocks noChangeAspect="1"/>
            </p:cNvSpPr>
            <p:nvPr userDrawn="1"/>
          </p:nvSpPr>
          <p:spPr>
            <a:xfrm>
              <a:off x="-830041" y="2743633"/>
              <a:ext cx="708557" cy="68893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</a:pPr>
              <a:r>
                <a:rPr lang="en-US" sz="900" dirty="0" smtClean="0"/>
                <a:t>Purple</a:t>
              </a:r>
              <a:endParaRPr lang="en-US" sz="900" dirty="0"/>
            </a:p>
          </p:txBody>
        </p:sp>
        <p:sp>
          <p:nvSpPr>
            <p:cNvPr id="73" name="TextBox 63"/>
            <p:cNvSpPr txBox="1"/>
            <p:nvPr userDrawn="1"/>
          </p:nvSpPr>
          <p:spPr>
            <a:xfrm>
              <a:off x="-899162" y="2977366"/>
              <a:ext cx="598815" cy="606680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1">
              <a:noAutofit/>
            </a:bodyPr>
            <a:lstStyle/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altLang="ja-JP" sz="900" dirty="0">
                  <a:solidFill>
                    <a:schemeClr val="bg1"/>
                  </a:solidFill>
                </a:rPr>
                <a:t>R	128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altLang="ja-JP" sz="900" dirty="0">
                  <a:solidFill>
                    <a:schemeClr val="bg1"/>
                  </a:solidFill>
                </a:rPr>
                <a:t>G	49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altLang="ja-JP" sz="900" dirty="0">
                  <a:solidFill>
                    <a:schemeClr val="bg1"/>
                  </a:solidFill>
                </a:rPr>
                <a:t>B	167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33684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_Title Slide Photo 1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" y="833"/>
            <a:ext cx="12186906" cy="6857165"/>
          </a:xfrm>
          <a:prstGeom prst="rect">
            <a:avLst/>
          </a:prstGeom>
        </p:spPr>
      </p:pic>
      <p:sp>
        <p:nvSpPr>
          <p:cNvPr id="30" name="テキスト プレースホルダー 2"/>
          <p:cNvSpPr>
            <a:spLocks noGrp="1"/>
          </p:cNvSpPr>
          <p:nvPr>
            <p:ph type="body" sz="quarter" idx="10" hasCustomPrompt="1"/>
          </p:nvPr>
        </p:nvSpPr>
        <p:spPr>
          <a:xfrm>
            <a:off x="578570" y="3183233"/>
            <a:ext cx="7646103" cy="968438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Tx/>
              <a:buFont typeface="Wingdings" panose="05000000000000000000" pitchFamily="2" charset="2"/>
              <a:buNone/>
              <a:tabLst/>
              <a:defRPr sz="3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Type presentation title here 30pt Arial</a:t>
            </a:r>
          </a:p>
        </p:txBody>
      </p:sp>
      <p:sp>
        <p:nvSpPr>
          <p:cNvPr id="32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578570" y="4479641"/>
            <a:ext cx="5573712" cy="39052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Date 18pt (e.g., October 1, 2015)</a:t>
            </a:r>
            <a:endParaRPr kumimoji="1" lang="ja-JP" altLang="en-US" dirty="0"/>
          </a:p>
        </p:txBody>
      </p:sp>
      <p:sp>
        <p:nvSpPr>
          <p:cNvPr id="33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578570" y="5037138"/>
            <a:ext cx="5573712" cy="288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Presenter 18pt</a:t>
            </a:r>
          </a:p>
        </p:txBody>
      </p:sp>
      <p:sp>
        <p:nvSpPr>
          <p:cNvPr id="34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578570" y="5328271"/>
            <a:ext cx="5573712" cy="288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Title 18pt</a:t>
            </a:r>
          </a:p>
        </p:txBody>
      </p:sp>
      <p:sp>
        <p:nvSpPr>
          <p:cNvPr id="35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578570" y="5617007"/>
            <a:ext cx="5573712" cy="288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Department / Company name 18pt</a:t>
            </a:r>
            <a:endParaRPr kumimoji="1" lang="ja-JP" altLang="en-US" dirty="0"/>
          </a:p>
        </p:txBody>
      </p:sp>
      <p:sp>
        <p:nvSpPr>
          <p:cNvPr id="55" name="フッター プレースホルダー 2"/>
          <p:cNvSpPr>
            <a:spLocks noGrp="1"/>
          </p:cNvSpPr>
          <p:nvPr userDrawn="1"/>
        </p:nvSpPr>
        <p:spPr>
          <a:xfrm>
            <a:off x="8360402" y="457634"/>
            <a:ext cx="3247664" cy="240033"/>
          </a:xfrm>
          <a:prstGeom prst="rect">
            <a:avLst/>
          </a:prstGeom>
        </p:spPr>
        <p:txBody>
          <a:bodyPr vert="horz" wrap="none" lIns="0" tIns="0" rIns="18000" bIns="720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lang="en-US" altLang="ja-JP" sz="800" kern="1200" smtClean="0">
                <a:solidFill>
                  <a:srgbClr val="FFFFFF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ja-JP" sz="1200" b="0" baseline="0" dirty="0" smtClean="0">
                <a:solidFill>
                  <a:schemeClr val="tx1"/>
                </a:solidFill>
                <a:latin typeface="+mj-lt"/>
                <a:ea typeface="+mj-ea"/>
                <a:cs typeface="Arial" panose="020B0604020202020204" pitchFamily="34" charset="0"/>
              </a:rPr>
              <a:t>Internal Use Only</a:t>
            </a:r>
            <a:endParaRPr lang="en-US" altLang="ja-JP" sz="1200" b="0" dirty="0">
              <a:solidFill>
                <a:schemeClr val="tx1"/>
              </a:solidFill>
              <a:latin typeface="+mj-lt"/>
              <a:ea typeface="+mj-ea"/>
              <a:cs typeface="Arial" panose="020B0604020202020204" pitchFamily="34" charset="0"/>
            </a:endParaRPr>
          </a:p>
        </p:txBody>
      </p:sp>
      <p:grpSp>
        <p:nvGrpSpPr>
          <p:cNvPr id="31" name="グループ化 30"/>
          <p:cNvGrpSpPr/>
          <p:nvPr userDrawn="1"/>
        </p:nvGrpSpPr>
        <p:grpSpPr>
          <a:xfrm>
            <a:off x="-1035569" y="0"/>
            <a:ext cx="865230" cy="7050232"/>
            <a:chOff x="-903106" y="-1"/>
            <a:chExt cx="785567" cy="6371169"/>
          </a:xfrm>
        </p:grpSpPr>
        <p:sp>
          <p:nvSpPr>
            <p:cNvPr id="56" name="Rectangle 33"/>
            <p:cNvSpPr>
              <a:spLocks noChangeAspect="1"/>
            </p:cNvSpPr>
            <p:nvPr userDrawn="1"/>
          </p:nvSpPr>
          <p:spPr>
            <a:xfrm>
              <a:off x="-826096" y="-1"/>
              <a:ext cx="708557" cy="68893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</a:pPr>
              <a:r>
                <a:rPr lang="en-US" altLang="ja-JP" sz="900" dirty="0" smtClean="0"/>
                <a:t>Cyan</a:t>
              </a:r>
              <a:endParaRPr lang="en-US" altLang="ja-JP" sz="900" dirty="0"/>
            </a:p>
          </p:txBody>
        </p:sp>
        <p:sp>
          <p:nvSpPr>
            <p:cNvPr id="57" name="Rectangle 30"/>
            <p:cNvSpPr>
              <a:spLocks noChangeAspect="1"/>
            </p:cNvSpPr>
            <p:nvPr userDrawn="1"/>
          </p:nvSpPr>
          <p:spPr>
            <a:xfrm>
              <a:off x="-826097" y="1369883"/>
              <a:ext cx="708557" cy="688939"/>
            </a:xfrm>
            <a:prstGeom prst="rect">
              <a:avLst/>
            </a:prstGeom>
            <a:solidFill>
              <a:srgbClr val="FFFF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</a:pPr>
              <a:r>
                <a:rPr lang="en-US" sz="900" dirty="0" smtClean="0">
                  <a:solidFill>
                    <a:srgbClr val="4B4F54"/>
                  </a:solidFill>
                </a:rPr>
                <a:t>White</a:t>
              </a:r>
              <a:endParaRPr lang="en-US" sz="900" dirty="0">
                <a:solidFill>
                  <a:srgbClr val="4B4F54"/>
                </a:solidFill>
              </a:endParaRPr>
            </a:p>
          </p:txBody>
        </p:sp>
        <p:sp>
          <p:nvSpPr>
            <p:cNvPr id="58" name="Rectangle 31"/>
            <p:cNvSpPr>
              <a:spLocks noChangeAspect="1"/>
            </p:cNvSpPr>
            <p:nvPr userDrawn="1"/>
          </p:nvSpPr>
          <p:spPr>
            <a:xfrm>
              <a:off x="-830041" y="688938"/>
              <a:ext cx="708557" cy="688939"/>
            </a:xfrm>
            <a:prstGeom prst="rect">
              <a:avLst/>
            </a:prstGeom>
            <a:solidFill>
              <a:srgbClr val="2D2D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</a:pPr>
              <a:r>
                <a:rPr lang="en-US" sz="900" dirty="0" smtClean="0"/>
                <a:t>Gray</a:t>
              </a:r>
              <a:endParaRPr lang="en-US" sz="900" dirty="0"/>
            </a:p>
          </p:txBody>
        </p:sp>
        <p:sp>
          <p:nvSpPr>
            <p:cNvPr id="59" name="Rectangle 39"/>
            <p:cNvSpPr>
              <a:spLocks noChangeAspect="1"/>
            </p:cNvSpPr>
            <p:nvPr userDrawn="1"/>
          </p:nvSpPr>
          <p:spPr>
            <a:xfrm>
              <a:off x="-826097" y="2058822"/>
              <a:ext cx="708557" cy="68893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</a:pPr>
              <a:r>
                <a:rPr lang="en-US" sz="900" dirty="0" smtClean="0"/>
                <a:t>Magenta</a:t>
              </a:r>
              <a:endParaRPr lang="en-US" sz="900" dirty="0"/>
            </a:p>
          </p:txBody>
        </p:sp>
        <p:sp>
          <p:nvSpPr>
            <p:cNvPr id="60" name="Rectangle 41"/>
            <p:cNvSpPr>
              <a:spLocks noChangeAspect="1"/>
            </p:cNvSpPr>
            <p:nvPr userDrawn="1"/>
          </p:nvSpPr>
          <p:spPr>
            <a:xfrm>
              <a:off x="-826097" y="3437827"/>
              <a:ext cx="708557" cy="68893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</a:pPr>
              <a:r>
                <a:rPr lang="en-US" sz="900" dirty="0" smtClean="0"/>
                <a:t>Turquoise</a:t>
              </a:r>
              <a:endParaRPr lang="en-US" sz="900" dirty="0"/>
            </a:p>
          </p:txBody>
        </p:sp>
        <p:sp>
          <p:nvSpPr>
            <p:cNvPr id="61" name="Rectangle 42"/>
            <p:cNvSpPr>
              <a:spLocks noChangeAspect="1"/>
            </p:cNvSpPr>
            <p:nvPr userDrawn="1"/>
          </p:nvSpPr>
          <p:spPr>
            <a:xfrm>
              <a:off x="-826097" y="4122639"/>
              <a:ext cx="708557" cy="68893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</a:pPr>
              <a:r>
                <a:rPr lang="en-US" sz="900" dirty="0" smtClean="0"/>
                <a:t>Green</a:t>
              </a:r>
              <a:endParaRPr lang="en-US" sz="900" dirty="0"/>
            </a:p>
          </p:txBody>
        </p:sp>
        <p:sp>
          <p:nvSpPr>
            <p:cNvPr id="62" name="Rectangle 43"/>
            <p:cNvSpPr>
              <a:spLocks noChangeAspect="1"/>
            </p:cNvSpPr>
            <p:nvPr userDrawn="1"/>
          </p:nvSpPr>
          <p:spPr>
            <a:xfrm>
              <a:off x="-826097" y="4816831"/>
              <a:ext cx="708557" cy="688939"/>
            </a:xfrm>
            <a:prstGeom prst="rect">
              <a:avLst/>
            </a:prstGeom>
            <a:solidFill>
              <a:srgbClr val="EED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</a:pPr>
              <a:r>
                <a:rPr lang="en-US" sz="900" dirty="0" smtClean="0"/>
                <a:t>Yellow</a:t>
              </a:r>
              <a:endParaRPr lang="en-US" sz="900" dirty="0"/>
            </a:p>
          </p:txBody>
        </p:sp>
        <p:sp>
          <p:nvSpPr>
            <p:cNvPr id="63" name="TextBox 58"/>
            <p:cNvSpPr txBox="1"/>
            <p:nvPr userDrawn="1"/>
          </p:nvSpPr>
          <p:spPr>
            <a:xfrm>
              <a:off x="-899162" y="1589838"/>
              <a:ext cx="598815" cy="606680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1">
              <a:noAutofit/>
            </a:bodyPr>
            <a:lstStyle/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tx1"/>
                  </a:solidFill>
                </a:rPr>
                <a:t>R	255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tx1"/>
                  </a:solidFill>
                </a:rPr>
                <a:t>G	255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tx1"/>
                  </a:solidFill>
                </a:rPr>
                <a:t>B	255</a:t>
              </a:r>
            </a:p>
          </p:txBody>
        </p:sp>
        <p:sp>
          <p:nvSpPr>
            <p:cNvPr id="64" name="TextBox 59"/>
            <p:cNvSpPr txBox="1"/>
            <p:nvPr userDrawn="1"/>
          </p:nvSpPr>
          <p:spPr>
            <a:xfrm>
              <a:off x="-903106" y="906049"/>
              <a:ext cx="598815" cy="606680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1">
              <a:noAutofit/>
            </a:bodyPr>
            <a:lstStyle/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R	</a:t>
              </a:r>
              <a:r>
                <a:rPr lang="en-US" altLang="ja-JP" sz="900" dirty="0" smtClean="0">
                  <a:solidFill>
                    <a:schemeClr val="bg1"/>
                  </a:solidFill>
                </a:rPr>
                <a:t>45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G	</a:t>
              </a:r>
              <a:r>
                <a:rPr lang="en-US" altLang="ja-JP" sz="900" dirty="0" smtClean="0">
                  <a:solidFill>
                    <a:schemeClr val="bg1"/>
                  </a:solidFill>
                </a:rPr>
                <a:t>45</a:t>
              </a:r>
              <a:endParaRPr lang="en-US" sz="900" dirty="0" smtClean="0">
                <a:solidFill>
                  <a:schemeClr val="bg1"/>
                </a:solidFill>
              </a:endParaRP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B	</a:t>
              </a:r>
              <a:r>
                <a:rPr lang="en-US" altLang="ja-JP" sz="900" dirty="0" smtClean="0">
                  <a:solidFill>
                    <a:schemeClr val="bg1"/>
                  </a:solidFill>
                </a:rPr>
                <a:t>45</a:t>
              </a:r>
              <a:endParaRPr lang="en-US" sz="9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65" name="TextBox 60"/>
            <p:cNvSpPr txBox="1"/>
            <p:nvPr userDrawn="1"/>
          </p:nvSpPr>
          <p:spPr>
            <a:xfrm>
              <a:off x="-899161" y="210743"/>
              <a:ext cx="598815" cy="606680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1">
              <a:noAutofit/>
            </a:bodyPr>
            <a:lstStyle/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R	0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G	169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B	224</a:t>
              </a:r>
            </a:p>
          </p:txBody>
        </p:sp>
        <p:sp>
          <p:nvSpPr>
            <p:cNvPr id="66" name="TextBox 62"/>
            <p:cNvSpPr txBox="1"/>
            <p:nvPr userDrawn="1"/>
          </p:nvSpPr>
          <p:spPr>
            <a:xfrm>
              <a:off x="-899161" y="2285711"/>
              <a:ext cx="598815" cy="606680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1">
              <a:noAutofit/>
            </a:bodyPr>
            <a:lstStyle/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R	218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G	24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B	132</a:t>
              </a:r>
            </a:p>
          </p:txBody>
        </p:sp>
        <p:sp>
          <p:nvSpPr>
            <p:cNvPr id="67" name="TextBox 64"/>
            <p:cNvSpPr txBox="1"/>
            <p:nvPr userDrawn="1"/>
          </p:nvSpPr>
          <p:spPr>
            <a:xfrm>
              <a:off x="-899162" y="3669022"/>
              <a:ext cx="598815" cy="606680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1">
              <a:noAutofit/>
            </a:bodyPr>
            <a:lstStyle/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R	0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G	178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B	169</a:t>
              </a:r>
            </a:p>
          </p:txBody>
        </p:sp>
        <p:sp>
          <p:nvSpPr>
            <p:cNvPr id="68" name="TextBox 65"/>
            <p:cNvSpPr txBox="1"/>
            <p:nvPr userDrawn="1"/>
          </p:nvSpPr>
          <p:spPr>
            <a:xfrm>
              <a:off x="-899162" y="4360677"/>
              <a:ext cx="598815" cy="606680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1">
              <a:noAutofit/>
            </a:bodyPr>
            <a:lstStyle/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R	120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G	190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B	32</a:t>
              </a:r>
            </a:p>
          </p:txBody>
        </p:sp>
        <p:sp>
          <p:nvSpPr>
            <p:cNvPr id="69" name="TextBox 66"/>
            <p:cNvSpPr txBox="1"/>
            <p:nvPr userDrawn="1"/>
          </p:nvSpPr>
          <p:spPr>
            <a:xfrm>
              <a:off x="-899162" y="5052333"/>
              <a:ext cx="598815" cy="606680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1">
              <a:noAutofit/>
            </a:bodyPr>
            <a:lstStyle/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R	238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G	220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B	0</a:t>
              </a:r>
            </a:p>
          </p:txBody>
        </p:sp>
        <p:sp>
          <p:nvSpPr>
            <p:cNvPr id="70" name="Rectangle 43"/>
            <p:cNvSpPr>
              <a:spLocks noChangeAspect="1"/>
            </p:cNvSpPr>
            <p:nvPr userDrawn="1"/>
          </p:nvSpPr>
          <p:spPr>
            <a:xfrm>
              <a:off x="-826097" y="5511025"/>
              <a:ext cx="708557" cy="68893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</a:pPr>
              <a:r>
                <a:rPr lang="en-US" sz="900" dirty="0" smtClean="0"/>
                <a:t>Orange</a:t>
              </a:r>
              <a:endParaRPr lang="en-US" sz="900" dirty="0"/>
            </a:p>
          </p:txBody>
        </p:sp>
        <p:sp>
          <p:nvSpPr>
            <p:cNvPr id="71" name="TextBox 66"/>
            <p:cNvSpPr txBox="1"/>
            <p:nvPr userDrawn="1"/>
          </p:nvSpPr>
          <p:spPr>
            <a:xfrm>
              <a:off x="-899161" y="5764488"/>
              <a:ext cx="598815" cy="606680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1">
              <a:noAutofit/>
            </a:bodyPr>
            <a:lstStyle/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R	255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G	106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B	19</a:t>
              </a:r>
            </a:p>
          </p:txBody>
        </p:sp>
        <p:sp>
          <p:nvSpPr>
            <p:cNvPr id="72" name="Rectangle 40"/>
            <p:cNvSpPr>
              <a:spLocks noChangeAspect="1"/>
            </p:cNvSpPr>
            <p:nvPr userDrawn="1"/>
          </p:nvSpPr>
          <p:spPr>
            <a:xfrm>
              <a:off x="-830041" y="2743633"/>
              <a:ext cx="708557" cy="68893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</a:pPr>
              <a:r>
                <a:rPr lang="en-US" sz="900" dirty="0" smtClean="0"/>
                <a:t>Purple</a:t>
              </a:r>
              <a:endParaRPr lang="en-US" sz="900" dirty="0"/>
            </a:p>
          </p:txBody>
        </p:sp>
        <p:sp>
          <p:nvSpPr>
            <p:cNvPr id="73" name="TextBox 63"/>
            <p:cNvSpPr txBox="1"/>
            <p:nvPr userDrawn="1"/>
          </p:nvSpPr>
          <p:spPr>
            <a:xfrm>
              <a:off x="-899162" y="2977366"/>
              <a:ext cx="598815" cy="606680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1">
              <a:noAutofit/>
            </a:bodyPr>
            <a:lstStyle/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altLang="ja-JP" sz="900" dirty="0">
                  <a:solidFill>
                    <a:schemeClr val="bg1"/>
                  </a:solidFill>
                </a:rPr>
                <a:t>R	128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altLang="ja-JP" sz="900" dirty="0">
                  <a:solidFill>
                    <a:schemeClr val="bg1"/>
                  </a:solidFill>
                </a:rPr>
                <a:t>G	49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altLang="ja-JP" sz="900" dirty="0">
                  <a:solidFill>
                    <a:schemeClr val="bg1"/>
                  </a:solidFill>
                </a:rPr>
                <a:t>B	167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994201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_Title Slide Photo 1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" y="833"/>
            <a:ext cx="12186906" cy="6857165"/>
          </a:xfrm>
          <a:prstGeom prst="rect">
            <a:avLst/>
          </a:prstGeom>
        </p:spPr>
      </p:pic>
      <p:sp>
        <p:nvSpPr>
          <p:cNvPr id="30" name="テキスト プレースホルダー 2"/>
          <p:cNvSpPr>
            <a:spLocks noGrp="1"/>
          </p:cNvSpPr>
          <p:nvPr>
            <p:ph type="body" sz="quarter" idx="10" hasCustomPrompt="1"/>
          </p:nvPr>
        </p:nvSpPr>
        <p:spPr>
          <a:xfrm>
            <a:off x="578570" y="3183233"/>
            <a:ext cx="7646103" cy="968438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Tx/>
              <a:buFont typeface="Wingdings" panose="05000000000000000000" pitchFamily="2" charset="2"/>
              <a:buNone/>
              <a:tabLst/>
              <a:defRPr sz="3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Type presentation title here 30pt Arial</a:t>
            </a:r>
          </a:p>
        </p:txBody>
      </p:sp>
      <p:sp>
        <p:nvSpPr>
          <p:cNvPr id="32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578570" y="4479641"/>
            <a:ext cx="5573712" cy="39052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Date 18pt (e.g., October 1, 2015)</a:t>
            </a:r>
            <a:endParaRPr kumimoji="1" lang="ja-JP" altLang="en-US" dirty="0"/>
          </a:p>
        </p:txBody>
      </p:sp>
      <p:sp>
        <p:nvSpPr>
          <p:cNvPr id="33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578570" y="5037138"/>
            <a:ext cx="5573712" cy="288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Presenter 18pt</a:t>
            </a:r>
          </a:p>
        </p:txBody>
      </p:sp>
      <p:sp>
        <p:nvSpPr>
          <p:cNvPr id="34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578570" y="5328271"/>
            <a:ext cx="5573712" cy="288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Title 18pt</a:t>
            </a:r>
          </a:p>
        </p:txBody>
      </p:sp>
      <p:sp>
        <p:nvSpPr>
          <p:cNvPr id="35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578570" y="5617007"/>
            <a:ext cx="5573712" cy="288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Department / Company name 18pt</a:t>
            </a:r>
            <a:endParaRPr kumimoji="1" lang="ja-JP" altLang="en-US" dirty="0"/>
          </a:p>
        </p:txBody>
      </p:sp>
      <p:sp>
        <p:nvSpPr>
          <p:cNvPr id="31" name="フッター プレースホルダー 2"/>
          <p:cNvSpPr>
            <a:spLocks noGrp="1"/>
          </p:cNvSpPr>
          <p:nvPr userDrawn="1"/>
        </p:nvSpPr>
        <p:spPr>
          <a:xfrm>
            <a:off x="8360402" y="457634"/>
            <a:ext cx="3247664" cy="240033"/>
          </a:xfrm>
          <a:prstGeom prst="rect">
            <a:avLst/>
          </a:prstGeom>
        </p:spPr>
        <p:txBody>
          <a:bodyPr vert="horz" wrap="none" lIns="0" tIns="0" rIns="18000" bIns="720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lang="en-US" altLang="ja-JP" sz="800" kern="1200" smtClean="0">
                <a:solidFill>
                  <a:srgbClr val="FFFFFF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ja-JP" sz="1200" b="0" baseline="0" dirty="0" smtClean="0">
                <a:solidFill>
                  <a:schemeClr val="tx1"/>
                </a:solidFill>
                <a:latin typeface="+mj-lt"/>
                <a:ea typeface="+mj-ea"/>
                <a:cs typeface="Arial" panose="020B0604020202020204" pitchFamily="34" charset="0"/>
              </a:rPr>
              <a:t>Internal Use Only</a:t>
            </a:r>
            <a:endParaRPr lang="en-US" altLang="ja-JP" sz="1200" b="0" dirty="0">
              <a:solidFill>
                <a:schemeClr val="tx1"/>
              </a:solidFill>
              <a:latin typeface="+mj-lt"/>
              <a:ea typeface="+mj-ea"/>
              <a:cs typeface="Arial" panose="020B0604020202020204" pitchFamily="34" charset="0"/>
            </a:endParaRPr>
          </a:p>
        </p:txBody>
      </p:sp>
      <p:grpSp>
        <p:nvGrpSpPr>
          <p:cNvPr id="55" name="グループ化 54"/>
          <p:cNvGrpSpPr/>
          <p:nvPr userDrawn="1"/>
        </p:nvGrpSpPr>
        <p:grpSpPr>
          <a:xfrm>
            <a:off x="-1035569" y="0"/>
            <a:ext cx="865230" cy="7050232"/>
            <a:chOff x="-903106" y="-1"/>
            <a:chExt cx="785567" cy="6371169"/>
          </a:xfrm>
        </p:grpSpPr>
        <p:sp>
          <p:nvSpPr>
            <p:cNvPr id="56" name="Rectangle 33"/>
            <p:cNvSpPr>
              <a:spLocks noChangeAspect="1"/>
            </p:cNvSpPr>
            <p:nvPr userDrawn="1"/>
          </p:nvSpPr>
          <p:spPr>
            <a:xfrm>
              <a:off x="-826096" y="-1"/>
              <a:ext cx="708557" cy="68893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</a:pPr>
              <a:r>
                <a:rPr lang="en-US" altLang="ja-JP" sz="900" dirty="0" smtClean="0"/>
                <a:t>Cyan</a:t>
              </a:r>
              <a:endParaRPr lang="en-US" altLang="ja-JP" sz="900" dirty="0"/>
            </a:p>
          </p:txBody>
        </p:sp>
        <p:sp>
          <p:nvSpPr>
            <p:cNvPr id="57" name="Rectangle 30"/>
            <p:cNvSpPr>
              <a:spLocks noChangeAspect="1"/>
            </p:cNvSpPr>
            <p:nvPr userDrawn="1"/>
          </p:nvSpPr>
          <p:spPr>
            <a:xfrm>
              <a:off x="-826097" y="1369883"/>
              <a:ext cx="708557" cy="688939"/>
            </a:xfrm>
            <a:prstGeom prst="rect">
              <a:avLst/>
            </a:prstGeom>
            <a:solidFill>
              <a:srgbClr val="FFFF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</a:pPr>
              <a:r>
                <a:rPr lang="en-US" sz="900" dirty="0" smtClean="0">
                  <a:solidFill>
                    <a:srgbClr val="4B4F54"/>
                  </a:solidFill>
                </a:rPr>
                <a:t>White</a:t>
              </a:r>
              <a:endParaRPr lang="en-US" sz="900" dirty="0">
                <a:solidFill>
                  <a:srgbClr val="4B4F54"/>
                </a:solidFill>
              </a:endParaRPr>
            </a:p>
          </p:txBody>
        </p:sp>
        <p:sp>
          <p:nvSpPr>
            <p:cNvPr id="58" name="Rectangle 31"/>
            <p:cNvSpPr>
              <a:spLocks noChangeAspect="1"/>
            </p:cNvSpPr>
            <p:nvPr userDrawn="1"/>
          </p:nvSpPr>
          <p:spPr>
            <a:xfrm>
              <a:off x="-830041" y="688938"/>
              <a:ext cx="708557" cy="688939"/>
            </a:xfrm>
            <a:prstGeom prst="rect">
              <a:avLst/>
            </a:prstGeom>
            <a:solidFill>
              <a:srgbClr val="2D2D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</a:pPr>
              <a:r>
                <a:rPr lang="en-US" sz="900" dirty="0" smtClean="0"/>
                <a:t>Gray</a:t>
              </a:r>
              <a:endParaRPr lang="en-US" sz="900" dirty="0"/>
            </a:p>
          </p:txBody>
        </p:sp>
        <p:sp>
          <p:nvSpPr>
            <p:cNvPr id="59" name="Rectangle 39"/>
            <p:cNvSpPr>
              <a:spLocks noChangeAspect="1"/>
            </p:cNvSpPr>
            <p:nvPr userDrawn="1"/>
          </p:nvSpPr>
          <p:spPr>
            <a:xfrm>
              <a:off x="-826097" y="2058822"/>
              <a:ext cx="708557" cy="68893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</a:pPr>
              <a:r>
                <a:rPr lang="en-US" sz="900" dirty="0" smtClean="0"/>
                <a:t>Magenta</a:t>
              </a:r>
              <a:endParaRPr lang="en-US" sz="900" dirty="0"/>
            </a:p>
          </p:txBody>
        </p:sp>
        <p:sp>
          <p:nvSpPr>
            <p:cNvPr id="60" name="Rectangle 41"/>
            <p:cNvSpPr>
              <a:spLocks noChangeAspect="1"/>
            </p:cNvSpPr>
            <p:nvPr userDrawn="1"/>
          </p:nvSpPr>
          <p:spPr>
            <a:xfrm>
              <a:off x="-826097" y="3437827"/>
              <a:ext cx="708557" cy="68893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</a:pPr>
              <a:r>
                <a:rPr lang="en-US" sz="900" dirty="0" smtClean="0"/>
                <a:t>Turquoise</a:t>
              </a:r>
              <a:endParaRPr lang="en-US" sz="900" dirty="0"/>
            </a:p>
          </p:txBody>
        </p:sp>
        <p:sp>
          <p:nvSpPr>
            <p:cNvPr id="61" name="Rectangle 42"/>
            <p:cNvSpPr>
              <a:spLocks noChangeAspect="1"/>
            </p:cNvSpPr>
            <p:nvPr userDrawn="1"/>
          </p:nvSpPr>
          <p:spPr>
            <a:xfrm>
              <a:off x="-826097" y="4122639"/>
              <a:ext cx="708557" cy="68893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</a:pPr>
              <a:r>
                <a:rPr lang="en-US" sz="900" dirty="0" smtClean="0"/>
                <a:t>Green</a:t>
              </a:r>
              <a:endParaRPr lang="en-US" sz="900" dirty="0"/>
            </a:p>
          </p:txBody>
        </p:sp>
        <p:sp>
          <p:nvSpPr>
            <p:cNvPr id="62" name="Rectangle 43"/>
            <p:cNvSpPr>
              <a:spLocks noChangeAspect="1"/>
            </p:cNvSpPr>
            <p:nvPr userDrawn="1"/>
          </p:nvSpPr>
          <p:spPr>
            <a:xfrm>
              <a:off x="-826097" y="4816831"/>
              <a:ext cx="708557" cy="688939"/>
            </a:xfrm>
            <a:prstGeom prst="rect">
              <a:avLst/>
            </a:prstGeom>
            <a:solidFill>
              <a:srgbClr val="EED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</a:pPr>
              <a:r>
                <a:rPr lang="en-US" sz="900" dirty="0" smtClean="0"/>
                <a:t>Yellow</a:t>
              </a:r>
              <a:endParaRPr lang="en-US" sz="900" dirty="0"/>
            </a:p>
          </p:txBody>
        </p:sp>
        <p:sp>
          <p:nvSpPr>
            <p:cNvPr id="63" name="TextBox 58"/>
            <p:cNvSpPr txBox="1"/>
            <p:nvPr userDrawn="1"/>
          </p:nvSpPr>
          <p:spPr>
            <a:xfrm>
              <a:off x="-899162" y="1589838"/>
              <a:ext cx="598815" cy="606680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1">
              <a:noAutofit/>
            </a:bodyPr>
            <a:lstStyle/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tx1"/>
                  </a:solidFill>
                </a:rPr>
                <a:t>R	255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tx1"/>
                  </a:solidFill>
                </a:rPr>
                <a:t>G	255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tx1"/>
                  </a:solidFill>
                </a:rPr>
                <a:t>B	255</a:t>
              </a:r>
            </a:p>
          </p:txBody>
        </p:sp>
        <p:sp>
          <p:nvSpPr>
            <p:cNvPr id="64" name="TextBox 59"/>
            <p:cNvSpPr txBox="1"/>
            <p:nvPr userDrawn="1"/>
          </p:nvSpPr>
          <p:spPr>
            <a:xfrm>
              <a:off x="-903106" y="906049"/>
              <a:ext cx="598815" cy="606680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1">
              <a:noAutofit/>
            </a:bodyPr>
            <a:lstStyle/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R	</a:t>
              </a:r>
              <a:r>
                <a:rPr lang="en-US" altLang="ja-JP" sz="900" dirty="0" smtClean="0">
                  <a:solidFill>
                    <a:schemeClr val="bg1"/>
                  </a:solidFill>
                </a:rPr>
                <a:t>45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G	</a:t>
              </a:r>
              <a:r>
                <a:rPr lang="en-US" altLang="ja-JP" sz="900" dirty="0" smtClean="0">
                  <a:solidFill>
                    <a:schemeClr val="bg1"/>
                  </a:solidFill>
                </a:rPr>
                <a:t>45</a:t>
              </a:r>
              <a:endParaRPr lang="en-US" sz="900" dirty="0" smtClean="0">
                <a:solidFill>
                  <a:schemeClr val="bg1"/>
                </a:solidFill>
              </a:endParaRP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B	</a:t>
              </a:r>
              <a:r>
                <a:rPr lang="en-US" altLang="ja-JP" sz="900" dirty="0" smtClean="0">
                  <a:solidFill>
                    <a:schemeClr val="bg1"/>
                  </a:solidFill>
                </a:rPr>
                <a:t>45</a:t>
              </a:r>
              <a:endParaRPr lang="en-US" sz="9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65" name="TextBox 60"/>
            <p:cNvSpPr txBox="1"/>
            <p:nvPr userDrawn="1"/>
          </p:nvSpPr>
          <p:spPr>
            <a:xfrm>
              <a:off x="-899161" y="210743"/>
              <a:ext cx="598815" cy="606680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1">
              <a:noAutofit/>
            </a:bodyPr>
            <a:lstStyle/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R	0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G	169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B	224</a:t>
              </a:r>
            </a:p>
          </p:txBody>
        </p:sp>
        <p:sp>
          <p:nvSpPr>
            <p:cNvPr id="66" name="TextBox 62"/>
            <p:cNvSpPr txBox="1"/>
            <p:nvPr userDrawn="1"/>
          </p:nvSpPr>
          <p:spPr>
            <a:xfrm>
              <a:off x="-899161" y="2285711"/>
              <a:ext cx="598815" cy="606680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1">
              <a:noAutofit/>
            </a:bodyPr>
            <a:lstStyle/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R	218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G	24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B	132</a:t>
              </a:r>
            </a:p>
          </p:txBody>
        </p:sp>
        <p:sp>
          <p:nvSpPr>
            <p:cNvPr id="67" name="TextBox 64"/>
            <p:cNvSpPr txBox="1"/>
            <p:nvPr userDrawn="1"/>
          </p:nvSpPr>
          <p:spPr>
            <a:xfrm>
              <a:off x="-899162" y="3669022"/>
              <a:ext cx="598815" cy="606680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1">
              <a:noAutofit/>
            </a:bodyPr>
            <a:lstStyle/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R	0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G	178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B	169</a:t>
              </a:r>
            </a:p>
          </p:txBody>
        </p:sp>
        <p:sp>
          <p:nvSpPr>
            <p:cNvPr id="68" name="TextBox 65"/>
            <p:cNvSpPr txBox="1"/>
            <p:nvPr userDrawn="1"/>
          </p:nvSpPr>
          <p:spPr>
            <a:xfrm>
              <a:off x="-899162" y="4360677"/>
              <a:ext cx="598815" cy="606680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1">
              <a:noAutofit/>
            </a:bodyPr>
            <a:lstStyle/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R	120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G	190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B	32</a:t>
              </a:r>
            </a:p>
          </p:txBody>
        </p:sp>
        <p:sp>
          <p:nvSpPr>
            <p:cNvPr id="69" name="TextBox 66"/>
            <p:cNvSpPr txBox="1"/>
            <p:nvPr userDrawn="1"/>
          </p:nvSpPr>
          <p:spPr>
            <a:xfrm>
              <a:off x="-899162" y="5052333"/>
              <a:ext cx="598815" cy="606680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1">
              <a:noAutofit/>
            </a:bodyPr>
            <a:lstStyle/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R	238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G	220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B	0</a:t>
              </a:r>
            </a:p>
          </p:txBody>
        </p:sp>
        <p:sp>
          <p:nvSpPr>
            <p:cNvPr id="70" name="Rectangle 43"/>
            <p:cNvSpPr>
              <a:spLocks noChangeAspect="1"/>
            </p:cNvSpPr>
            <p:nvPr userDrawn="1"/>
          </p:nvSpPr>
          <p:spPr>
            <a:xfrm>
              <a:off x="-826097" y="5511025"/>
              <a:ext cx="708557" cy="68893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</a:pPr>
              <a:r>
                <a:rPr lang="en-US" sz="900" dirty="0" smtClean="0"/>
                <a:t>Orange</a:t>
              </a:r>
              <a:endParaRPr lang="en-US" sz="900" dirty="0"/>
            </a:p>
          </p:txBody>
        </p:sp>
        <p:sp>
          <p:nvSpPr>
            <p:cNvPr id="71" name="TextBox 66"/>
            <p:cNvSpPr txBox="1"/>
            <p:nvPr userDrawn="1"/>
          </p:nvSpPr>
          <p:spPr>
            <a:xfrm>
              <a:off x="-899161" y="5764488"/>
              <a:ext cx="598815" cy="606680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1">
              <a:noAutofit/>
            </a:bodyPr>
            <a:lstStyle/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R	255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G	106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B	19</a:t>
              </a:r>
            </a:p>
          </p:txBody>
        </p:sp>
        <p:sp>
          <p:nvSpPr>
            <p:cNvPr id="72" name="Rectangle 40"/>
            <p:cNvSpPr>
              <a:spLocks noChangeAspect="1"/>
            </p:cNvSpPr>
            <p:nvPr userDrawn="1"/>
          </p:nvSpPr>
          <p:spPr>
            <a:xfrm>
              <a:off x="-830041" y="2743633"/>
              <a:ext cx="708557" cy="68893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</a:pPr>
              <a:r>
                <a:rPr lang="en-US" sz="900" dirty="0" smtClean="0"/>
                <a:t>Purple</a:t>
              </a:r>
              <a:endParaRPr lang="en-US" sz="900" dirty="0"/>
            </a:p>
          </p:txBody>
        </p:sp>
        <p:sp>
          <p:nvSpPr>
            <p:cNvPr id="73" name="TextBox 63"/>
            <p:cNvSpPr txBox="1"/>
            <p:nvPr userDrawn="1"/>
          </p:nvSpPr>
          <p:spPr>
            <a:xfrm>
              <a:off x="-899162" y="2977366"/>
              <a:ext cx="598815" cy="606680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1">
              <a:noAutofit/>
            </a:bodyPr>
            <a:lstStyle/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altLang="ja-JP" sz="900" dirty="0">
                  <a:solidFill>
                    <a:schemeClr val="bg1"/>
                  </a:solidFill>
                </a:rPr>
                <a:t>R	128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altLang="ja-JP" sz="900" dirty="0">
                  <a:solidFill>
                    <a:schemeClr val="bg1"/>
                  </a:solidFill>
                </a:rPr>
                <a:t>G	49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altLang="ja-JP" sz="900" dirty="0">
                  <a:solidFill>
                    <a:schemeClr val="bg1"/>
                  </a:solidFill>
                </a:rPr>
                <a:t>B	167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75964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/>
          <p:nvPr userDrawn="1"/>
        </p:nvSpPr>
        <p:spPr bwMode="ltGray">
          <a:xfrm>
            <a:off x="0" y="0"/>
            <a:ext cx="12188825" cy="617397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88825" cy="6858244"/>
          </a:xfrm>
          <a:prstGeom prst="rect">
            <a:avLst/>
          </a:prstGeom>
        </p:spPr>
      </p:pic>
      <p:sp>
        <p:nvSpPr>
          <p:cNvPr id="10" name="テキスト プレースホルダー 3"/>
          <p:cNvSpPr>
            <a:spLocks noGrp="1"/>
          </p:cNvSpPr>
          <p:nvPr>
            <p:ph type="body" sz="quarter" idx="13" hasCustomPrompt="1"/>
          </p:nvPr>
        </p:nvSpPr>
        <p:spPr>
          <a:xfrm>
            <a:off x="654050" y="461964"/>
            <a:ext cx="10915650" cy="53036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3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Table of contents 30pt</a:t>
            </a:r>
            <a:endParaRPr kumimoji="1" lang="ja-JP" altLang="en-US" dirty="0"/>
          </a:p>
        </p:txBody>
      </p:sp>
      <p:sp>
        <p:nvSpPr>
          <p:cNvPr id="12" name="テキスト プレースホルダー 9"/>
          <p:cNvSpPr>
            <a:spLocks noGrp="1"/>
          </p:cNvSpPr>
          <p:nvPr>
            <p:ph type="body" sz="quarter" idx="15" hasCustomPrompt="1"/>
          </p:nvPr>
        </p:nvSpPr>
        <p:spPr>
          <a:xfrm>
            <a:off x="10806545" y="1382713"/>
            <a:ext cx="774268" cy="4794682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600"/>
              </a:spcBef>
              <a:buNone/>
              <a:tabLst>
                <a:tab pos="10744200" algn="dec"/>
              </a:tabLst>
              <a:defRPr baseline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</a:defRPr>
            </a:lvl1pPr>
          </a:lstStyle>
          <a:p>
            <a:pPr lvl="0"/>
            <a:r>
              <a:rPr kumimoji="1" lang="en-US" altLang="ja-JP" dirty="0" smtClean="0"/>
              <a:t>1</a:t>
            </a:r>
          </a:p>
          <a:p>
            <a:pPr lvl="0"/>
            <a:r>
              <a:rPr kumimoji="1" lang="en-US" altLang="ja-JP" dirty="0" smtClean="0"/>
              <a:t>4</a:t>
            </a:r>
          </a:p>
          <a:p>
            <a:pPr lvl="0"/>
            <a:r>
              <a:rPr kumimoji="1" lang="en-US" altLang="ja-JP" dirty="0" smtClean="0"/>
              <a:t>6</a:t>
            </a:r>
          </a:p>
          <a:p>
            <a:pPr lvl="0"/>
            <a:r>
              <a:rPr kumimoji="1" lang="en-US" altLang="ja-JP" dirty="0" smtClean="0"/>
              <a:t>9</a:t>
            </a:r>
          </a:p>
          <a:p>
            <a:pPr lvl="0"/>
            <a:r>
              <a:rPr kumimoji="1" lang="en-US" altLang="ja-JP" dirty="0" smtClean="0"/>
              <a:t>14</a:t>
            </a:r>
          </a:p>
          <a:p>
            <a:pPr lvl="0"/>
            <a:r>
              <a:rPr kumimoji="1" lang="en-US" altLang="ja-JP" dirty="0" smtClean="0"/>
              <a:t>18</a:t>
            </a:r>
          </a:p>
          <a:p>
            <a:pPr lvl="0"/>
            <a:r>
              <a:rPr kumimoji="1" lang="en-US" altLang="ja-JP" dirty="0" smtClean="0"/>
              <a:t>20</a:t>
            </a:r>
            <a:endParaRPr kumimoji="1" lang="ja-JP" altLang="en-US" dirty="0"/>
          </a:p>
        </p:txBody>
      </p:sp>
      <p:sp>
        <p:nvSpPr>
          <p:cNvPr id="13" name="テキスト プレースホルダー 9"/>
          <p:cNvSpPr>
            <a:spLocks noGrp="1"/>
          </p:cNvSpPr>
          <p:nvPr>
            <p:ph type="body" sz="quarter" idx="14" hasCustomPrompt="1"/>
          </p:nvPr>
        </p:nvSpPr>
        <p:spPr>
          <a:xfrm>
            <a:off x="654051" y="1382712"/>
            <a:ext cx="10157690" cy="4791259"/>
          </a:xfrm>
          <a:prstGeom prst="rect">
            <a:avLst/>
          </a:prstGeom>
        </p:spPr>
        <p:txBody>
          <a:bodyPr/>
          <a:lstStyle>
            <a:lvl1pPr marL="457200" marR="0" indent="-4572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Tx/>
              <a:buFont typeface="+mj-lt"/>
              <a:buAutoNum type="arabicPeriod"/>
              <a:tabLst>
                <a:tab pos="10744200" algn="dec"/>
              </a:tabLst>
              <a:defRPr baseline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</a:defRPr>
            </a:lvl1pPr>
          </a:lstStyle>
          <a:p>
            <a:pPr lvl="0"/>
            <a:r>
              <a:rPr kumimoji="1" lang="en-US" altLang="ja-JP" dirty="0" smtClean="0"/>
              <a:t>type text 24pt</a:t>
            </a:r>
            <a:r>
              <a:rPr kumimoji="1" lang="ja-JP" altLang="en-US" dirty="0" smtClean="0"/>
              <a:t>  ･････････････････････････････････････････････････</a:t>
            </a:r>
            <a:endParaRPr kumimoji="1" lang="en-US" altLang="ja-JP" dirty="0" smtClean="0"/>
          </a:p>
          <a:p>
            <a:pPr lvl="0"/>
            <a:r>
              <a:rPr kumimoji="1" lang="en-US" altLang="ja-JP" dirty="0" smtClean="0"/>
              <a:t>type text 24pt</a:t>
            </a:r>
            <a:r>
              <a:rPr kumimoji="1" lang="ja-JP" altLang="en-US" dirty="0" smtClean="0"/>
              <a:t>  ･････････････････････････････････････････････････</a:t>
            </a:r>
            <a:endParaRPr kumimoji="1" lang="en-US" altLang="ja-JP" dirty="0" smtClean="0"/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Tx/>
              <a:buFont typeface="+mj-lt"/>
              <a:buAutoNum type="arabicPeriod"/>
              <a:tabLst>
                <a:tab pos="10744200" algn="dec"/>
              </a:tabLst>
              <a:defRPr/>
            </a:pPr>
            <a:r>
              <a:rPr kumimoji="1" lang="en-US" altLang="ja-JP" dirty="0" smtClean="0"/>
              <a:t>type text 24pt</a:t>
            </a:r>
            <a:r>
              <a:rPr kumimoji="1" lang="ja-JP" altLang="en-US" dirty="0" smtClean="0"/>
              <a:t>  ･････････････････････････････････････････････････</a:t>
            </a:r>
            <a:endParaRPr kumimoji="1" lang="en-US" altLang="ja-JP" dirty="0" smtClean="0"/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Tx/>
              <a:buFont typeface="+mj-lt"/>
              <a:buAutoNum type="arabicPeriod"/>
              <a:tabLst>
                <a:tab pos="10744200" algn="dec"/>
              </a:tabLst>
              <a:defRPr/>
            </a:pPr>
            <a:r>
              <a:rPr kumimoji="1" lang="en-US" altLang="ja-JP" dirty="0" smtClean="0"/>
              <a:t>type text 24pt</a:t>
            </a:r>
            <a:r>
              <a:rPr kumimoji="1" lang="ja-JP" altLang="en-US" dirty="0" smtClean="0"/>
              <a:t>  ･････････････････････････････････････････････････</a:t>
            </a:r>
            <a:endParaRPr kumimoji="1" lang="en-US" altLang="ja-JP" dirty="0" smtClean="0"/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Tx/>
              <a:buFont typeface="+mj-lt"/>
              <a:buAutoNum type="arabicPeriod"/>
              <a:tabLst>
                <a:tab pos="10744200" algn="dec"/>
              </a:tabLst>
              <a:defRPr/>
            </a:pPr>
            <a:r>
              <a:rPr kumimoji="1" lang="en-US" altLang="ja-JP" dirty="0" smtClean="0"/>
              <a:t>type text 24pt</a:t>
            </a:r>
            <a:r>
              <a:rPr kumimoji="1" lang="ja-JP" altLang="en-US" dirty="0" smtClean="0"/>
              <a:t>  ･････････････････････････････････････････････････</a:t>
            </a:r>
            <a:endParaRPr kumimoji="1" lang="en-US" altLang="ja-JP" dirty="0" smtClean="0"/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Tx/>
              <a:buFont typeface="+mj-lt"/>
              <a:buAutoNum type="arabicPeriod"/>
              <a:tabLst>
                <a:tab pos="10744200" algn="dec"/>
              </a:tabLst>
              <a:defRPr/>
            </a:pPr>
            <a:r>
              <a:rPr kumimoji="1" lang="en-US" altLang="ja-JP" dirty="0" smtClean="0"/>
              <a:t>type text 24pt</a:t>
            </a:r>
            <a:r>
              <a:rPr kumimoji="1" lang="ja-JP" altLang="en-US" dirty="0" smtClean="0"/>
              <a:t>  ･････････････････････････････････････････････････</a:t>
            </a:r>
            <a:endParaRPr kumimoji="1" lang="en-US" altLang="ja-JP" dirty="0" smtClean="0"/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Tx/>
              <a:buFont typeface="+mj-lt"/>
              <a:buAutoNum type="arabicPeriod"/>
              <a:tabLst>
                <a:tab pos="10744200" algn="dec"/>
              </a:tabLst>
              <a:defRPr/>
            </a:pPr>
            <a:r>
              <a:rPr kumimoji="1" lang="en-US" altLang="ja-JP" dirty="0" smtClean="0"/>
              <a:t>type text 24pt</a:t>
            </a:r>
            <a:r>
              <a:rPr kumimoji="1" lang="ja-JP" altLang="en-US" dirty="0" smtClean="0"/>
              <a:t>  ･････････････････････････････････････････････････</a:t>
            </a:r>
            <a:endParaRPr kumimoji="1" lang="en-US" altLang="ja-JP" dirty="0" smtClean="0"/>
          </a:p>
          <a:p>
            <a:pPr lvl="0"/>
            <a:endParaRPr kumimoji="1" lang="en-US" altLang="ja-JP" dirty="0" smtClean="0"/>
          </a:p>
        </p:txBody>
      </p:sp>
      <p:sp>
        <p:nvSpPr>
          <p:cNvPr id="7" name="フッター プレースホルダー 2"/>
          <p:cNvSpPr>
            <a:spLocks noGrp="1"/>
          </p:cNvSpPr>
          <p:nvPr userDrawn="1"/>
        </p:nvSpPr>
        <p:spPr>
          <a:xfrm>
            <a:off x="8360401" y="183314"/>
            <a:ext cx="3247665" cy="240033"/>
          </a:xfrm>
          <a:prstGeom prst="rect">
            <a:avLst/>
          </a:prstGeom>
        </p:spPr>
        <p:txBody>
          <a:bodyPr vert="horz" wrap="none" lIns="0" tIns="0" rIns="18000" bIns="720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lang="en-US" altLang="ja-JP" sz="800" kern="1200" smtClean="0">
                <a:solidFill>
                  <a:srgbClr val="FFFFFF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ja-JP" sz="1200" b="0" baseline="0" dirty="0" smtClean="0">
                <a:solidFill>
                  <a:schemeClr val="tx1"/>
                </a:solidFill>
                <a:latin typeface="+mj-lt"/>
                <a:ea typeface="+mj-ea"/>
                <a:cs typeface="Arial" panose="020B0604020202020204" pitchFamily="34" charset="0"/>
              </a:rPr>
              <a:t>Internal Use Only</a:t>
            </a:r>
            <a:endParaRPr lang="en-US" altLang="ja-JP" sz="1200" b="0" dirty="0">
              <a:solidFill>
                <a:schemeClr val="tx1"/>
              </a:solidFill>
              <a:latin typeface="+mj-lt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9315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テキスト プレースホルダー 3"/>
          <p:cNvSpPr>
            <a:spLocks noGrp="1"/>
          </p:cNvSpPr>
          <p:nvPr>
            <p:ph type="body" sz="quarter" idx="13" hasCustomPrompt="1"/>
          </p:nvPr>
        </p:nvSpPr>
        <p:spPr>
          <a:xfrm>
            <a:off x="670214" y="1382713"/>
            <a:ext cx="10905835" cy="4794682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  <a:lvl2pPr>
              <a:defRPr baseline="0">
                <a:solidFill>
                  <a:schemeClr val="tx1"/>
                </a:solidFill>
              </a:defRPr>
            </a:lvl2pPr>
            <a:lvl3pPr>
              <a:defRPr baseline="0">
                <a:solidFill>
                  <a:schemeClr val="tx1"/>
                </a:solidFill>
              </a:defRPr>
            </a:lvl3pPr>
            <a:lvl4pPr>
              <a:defRPr baseline="0">
                <a:solidFill>
                  <a:schemeClr val="tx1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en-US" altLang="ja-JP" dirty="0" smtClean="0"/>
              <a:t>Body text, Arial 24pt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12" name="テキスト プレースホルダー 3"/>
          <p:cNvSpPr>
            <a:spLocks noGrp="1"/>
          </p:cNvSpPr>
          <p:nvPr>
            <p:ph type="body" sz="quarter" idx="14" hasCustomPrompt="1"/>
          </p:nvPr>
        </p:nvSpPr>
        <p:spPr>
          <a:xfrm>
            <a:off x="654050" y="461964"/>
            <a:ext cx="10915650" cy="53036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3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Headline (30pt Arial, sentence case)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80891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プレースホルダー 3"/>
          <p:cNvSpPr>
            <a:spLocks noGrp="1"/>
          </p:cNvSpPr>
          <p:nvPr>
            <p:ph type="body" sz="quarter" idx="14" hasCustomPrompt="1"/>
          </p:nvPr>
        </p:nvSpPr>
        <p:spPr>
          <a:xfrm>
            <a:off x="654050" y="461964"/>
            <a:ext cx="10915650" cy="530368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Headline (30pt Arial, sentence case)</a:t>
            </a:r>
            <a:endParaRPr kumimoji="1" lang="ja-JP" altLang="en-US" dirty="0"/>
          </a:p>
        </p:txBody>
      </p:sp>
      <p:sp>
        <p:nvSpPr>
          <p:cNvPr id="10" name="テキスト プレースホルダー 3"/>
          <p:cNvSpPr>
            <a:spLocks noGrp="1"/>
          </p:cNvSpPr>
          <p:nvPr>
            <p:ph type="body" sz="quarter" idx="13" hasCustomPrompt="1"/>
          </p:nvPr>
        </p:nvSpPr>
        <p:spPr>
          <a:xfrm>
            <a:off x="670215" y="1382712"/>
            <a:ext cx="5294168" cy="478948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  <a:lvl2pPr>
              <a:defRPr baseline="0">
                <a:solidFill>
                  <a:schemeClr val="tx1"/>
                </a:solidFill>
              </a:defRPr>
            </a:lvl2pPr>
            <a:lvl3pPr>
              <a:defRPr baseline="0">
                <a:solidFill>
                  <a:schemeClr val="tx1"/>
                </a:solidFill>
              </a:defRPr>
            </a:lvl3pPr>
            <a:lvl4pPr>
              <a:defRPr baseline="0">
                <a:solidFill>
                  <a:schemeClr val="tx1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en-US" altLang="ja-JP" dirty="0" smtClean="0"/>
              <a:t>Body text, Arial 24pt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11" name="テキスト プレースホルダー 3"/>
          <p:cNvSpPr>
            <a:spLocks noGrp="1"/>
          </p:cNvSpPr>
          <p:nvPr>
            <p:ph type="body" sz="quarter" idx="16" hasCustomPrompt="1"/>
          </p:nvPr>
        </p:nvSpPr>
        <p:spPr>
          <a:xfrm>
            <a:off x="6267447" y="1389639"/>
            <a:ext cx="5294168" cy="478948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  <a:lvl2pPr>
              <a:defRPr baseline="0">
                <a:solidFill>
                  <a:schemeClr val="tx1"/>
                </a:solidFill>
              </a:defRPr>
            </a:lvl2pPr>
            <a:lvl3pPr>
              <a:defRPr baseline="0">
                <a:solidFill>
                  <a:schemeClr val="tx1"/>
                </a:solidFill>
              </a:defRPr>
            </a:lvl3pPr>
            <a:lvl4pPr>
              <a:defRPr baseline="0">
                <a:solidFill>
                  <a:schemeClr val="tx1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en-US" altLang="ja-JP" dirty="0" smtClean="0"/>
              <a:t>Body text, Arial 24pt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40928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" y="0"/>
            <a:ext cx="12186909" cy="6857167"/>
          </a:xfrm>
          <a:prstGeom prst="rect">
            <a:avLst/>
          </a:prstGeom>
        </p:spPr>
      </p:pic>
      <p:sp>
        <p:nvSpPr>
          <p:cNvPr id="9" name="フッター プレースホルダー 2"/>
          <p:cNvSpPr>
            <a:spLocks noGrp="1"/>
          </p:cNvSpPr>
          <p:nvPr/>
        </p:nvSpPr>
        <p:spPr>
          <a:xfrm>
            <a:off x="654117" y="6455259"/>
            <a:ext cx="4997843" cy="240033"/>
          </a:xfrm>
          <a:prstGeom prst="rect">
            <a:avLst/>
          </a:prstGeom>
        </p:spPr>
        <p:txBody>
          <a:bodyPr vert="horz" wrap="none" lIns="0" tIns="0" rIns="18000" bIns="720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lang="en-US" altLang="ja-JP" sz="800" kern="1200" smtClean="0">
                <a:solidFill>
                  <a:srgbClr val="FFFFFF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kern="1200" dirty="0" smtClean="0">
                <a:solidFill>
                  <a:schemeClr val="tx1"/>
                </a:solidFill>
                <a:latin typeface="Arial" pitchFamily="34" charset="0"/>
                <a:ea typeface="メイリオ"/>
                <a:cs typeface="Arial" pitchFamily="34" charset="0"/>
              </a:rPr>
              <a:t>John Solis / TELeMetrics / 05.22.2019</a:t>
            </a:r>
            <a:r>
              <a:rPr kumimoji="1" lang="ja-JP" altLang="en-US" sz="1200" kern="1200" dirty="0" smtClean="0">
                <a:solidFill>
                  <a:schemeClr val="tx1"/>
                </a:solidFill>
                <a:latin typeface="Arial" pitchFamily="34" charset="0"/>
                <a:ea typeface="メイリオ"/>
                <a:cs typeface="Arial" pitchFamily="34" charset="0"/>
              </a:rPr>
              <a:t> </a:t>
            </a:r>
            <a:r>
              <a:rPr kumimoji="1" lang="en-US" altLang="ja-JP" sz="1200" kern="1200" dirty="0" smtClean="0">
                <a:solidFill>
                  <a:schemeClr val="tx1"/>
                </a:solidFill>
                <a:latin typeface="Arial" pitchFamily="34" charset="0"/>
                <a:ea typeface="メイリオ"/>
                <a:cs typeface="Arial" pitchFamily="34" charset="0"/>
              </a:rPr>
              <a:t>/ CIM NA</a:t>
            </a:r>
            <a:endParaRPr kumimoji="1" lang="en-US" altLang="ja-JP" sz="1200" kern="1200" dirty="0">
              <a:solidFill>
                <a:schemeClr val="tx1"/>
              </a:solidFill>
              <a:latin typeface="Arial" pitchFamily="34" charset="0"/>
              <a:ea typeface="メイリオ"/>
              <a:cs typeface="Arial" pitchFamily="34" charset="0"/>
            </a:endParaRPr>
          </a:p>
        </p:txBody>
      </p:sp>
      <p:sp>
        <p:nvSpPr>
          <p:cNvPr id="32" name="Title Placeholder 1"/>
          <p:cNvSpPr>
            <a:spLocks noGrp="1"/>
          </p:cNvSpPr>
          <p:nvPr>
            <p:ph type="title"/>
          </p:nvPr>
        </p:nvSpPr>
        <p:spPr>
          <a:xfrm>
            <a:off x="649261" y="461572"/>
            <a:ext cx="10916165" cy="5232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ja-JP" altLang="en-US" dirty="0" smtClean="0"/>
              <a:t>マスター タイトルの書式設定</a:t>
            </a:r>
            <a:endParaRPr dirty="0"/>
          </a:p>
        </p:txBody>
      </p:sp>
      <p:sp>
        <p:nvSpPr>
          <p:cNvPr id="33" name="Text Placeholder 2"/>
          <p:cNvSpPr>
            <a:spLocks noGrp="1"/>
          </p:cNvSpPr>
          <p:nvPr>
            <p:ph type="body" idx="1"/>
          </p:nvPr>
        </p:nvSpPr>
        <p:spPr>
          <a:xfrm>
            <a:off x="652571" y="1373188"/>
            <a:ext cx="10912855" cy="45291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</a:t>
            </a:r>
            <a:r>
              <a:rPr lang="en-US" altLang="ja-JP" dirty="0" smtClean="0"/>
              <a:t>2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</a:t>
            </a:r>
            <a:r>
              <a:rPr lang="en-US" altLang="ja-JP" dirty="0" smtClean="0"/>
              <a:t>3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</a:t>
            </a:r>
            <a:r>
              <a:rPr lang="en-US" altLang="ja-JP" dirty="0" smtClean="0"/>
              <a:t>4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</a:t>
            </a:r>
            <a:r>
              <a:rPr lang="en-US" altLang="ja-JP" dirty="0" smtClean="0"/>
              <a:t>5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28" name="フッター プレースホルダー 2"/>
          <p:cNvSpPr>
            <a:spLocks noGrp="1"/>
          </p:cNvSpPr>
          <p:nvPr userDrawn="1"/>
        </p:nvSpPr>
        <p:spPr>
          <a:xfrm>
            <a:off x="8360401" y="183314"/>
            <a:ext cx="3247665" cy="240033"/>
          </a:xfrm>
          <a:prstGeom prst="rect">
            <a:avLst/>
          </a:prstGeom>
        </p:spPr>
        <p:txBody>
          <a:bodyPr vert="horz" wrap="none" lIns="0" tIns="0" rIns="18000" bIns="720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lang="en-US" altLang="ja-JP" sz="800" kern="1200" smtClean="0">
                <a:solidFill>
                  <a:srgbClr val="FFFFFF"/>
                </a:solidFill>
                <a:latin typeface="Arial" pitchFamily="34" charset="0"/>
                <a:ea typeface="ＭＳ Ｐゴシック" pitchFamily="50" charset="-128"/>
                <a:cs typeface="Arial" pitchFamily="34" charset="0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ja-JP" sz="1200" b="0" baseline="0" dirty="0" smtClean="0">
                <a:solidFill>
                  <a:schemeClr val="tx1"/>
                </a:solidFill>
                <a:latin typeface="+mj-lt"/>
                <a:ea typeface="+mj-ea"/>
                <a:cs typeface="Arial" panose="020B0604020202020204" pitchFamily="34" charset="0"/>
              </a:rPr>
              <a:t>Internal Use Only</a:t>
            </a:r>
            <a:endParaRPr lang="en-US" altLang="ja-JP" sz="1200" b="0" dirty="0">
              <a:solidFill>
                <a:schemeClr val="tx1"/>
              </a:solidFill>
              <a:latin typeface="+mj-lt"/>
              <a:ea typeface="+mj-ea"/>
              <a:cs typeface="Arial" panose="020B0604020202020204" pitchFamily="34" charset="0"/>
            </a:endParaRPr>
          </a:p>
        </p:txBody>
      </p:sp>
      <p:sp>
        <p:nvSpPr>
          <p:cNvPr id="29" name="テキスト プレースホルダー 4"/>
          <p:cNvSpPr txBox="1">
            <a:spLocks/>
          </p:cNvSpPr>
          <p:nvPr userDrawn="1"/>
        </p:nvSpPr>
        <p:spPr>
          <a:xfrm>
            <a:off x="11276618" y="6428521"/>
            <a:ext cx="505002" cy="269558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2400" kern="1200" baseline="0">
                <a:solidFill>
                  <a:srgbClr val="2D2D2D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+mn-cs"/>
              </a:defRPr>
            </a:lvl1pPr>
            <a:lvl2pPr marL="466344" indent="-237744" algn="l" defTabSz="914400" rtl="0" eaLnBrk="1" latinLnBrk="0" hangingPunct="1">
              <a:spcBef>
                <a:spcPts val="600"/>
              </a:spcBef>
              <a:buFont typeface="Arial" panose="020B0604020202020204" pitchFamily="34" charset="0"/>
              <a:buChar char="–"/>
              <a:defRPr kumimoji="1" sz="2000" kern="1200" baseline="0">
                <a:solidFill>
                  <a:srgbClr val="2D2D2D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+mn-cs"/>
              </a:defRPr>
            </a:lvl2pPr>
            <a:lvl3pPr marL="676656" indent="-2286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•"/>
              <a:defRPr kumimoji="1" sz="1800" kern="1200" baseline="0">
                <a:solidFill>
                  <a:srgbClr val="2D2D2D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•"/>
              <a:defRPr kumimoji="1" sz="1600" kern="1200" baseline="0">
                <a:solidFill>
                  <a:srgbClr val="2D2D2D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•"/>
              <a:defRPr kumimoji="1" sz="1400" kern="1200" baseline="0">
                <a:solidFill>
                  <a:srgbClr val="2D2D2D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+mn-cs"/>
              </a:defRPr>
            </a:lvl5pPr>
            <a:lvl6pPr marL="1371600" indent="-2286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2286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286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F7A37A4-0F47-485C-8E1C-E4FAAB63423F}" type="slidenum">
              <a:rPr kumimoji="0" lang="en-US" altLang="ja-JP" sz="1200" smtClean="0">
                <a:solidFill>
                  <a:schemeClr val="tx1"/>
                </a:solidFill>
                <a:latin typeface="Arial"/>
                <a:ea typeface="Meiryo"/>
              </a:rPr>
              <a:pPr algn="r"/>
              <a:t>‹#›</a:t>
            </a:fld>
            <a:endParaRPr kumimoji="0" lang="ja-JP" altLang="en-US" sz="1200" dirty="0">
              <a:solidFill>
                <a:schemeClr val="tx1"/>
              </a:solidFill>
              <a:latin typeface="Arial"/>
              <a:ea typeface="Meiryo"/>
            </a:endParaRPr>
          </a:p>
        </p:txBody>
      </p:sp>
      <p:grpSp>
        <p:nvGrpSpPr>
          <p:cNvPr id="30" name="グループ化 29"/>
          <p:cNvGrpSpPr/>
          <p:nvPr userDrawn="1"/>
        </p:nvGrpSpPr>
        <p:grpSpPr>
          <a:xfrm>
            <a:off x="-1035569" y="0"/>
            <a:ext cx="865230" cy="7050232"/>
            <a:chOff x="-903106" y="-1"/>
            <a:chExt cx="785567" cy="6371169"/>
          </a:xfrm>
        </p:grpSpPr>
        <p:sp>
          <p:nvSpPr>
            <p:cNvPr id="31" name="Rectangle 33"/>
            <p:cNvSpPr>
              <a:spLocks noChangeAspect="1"/>
            </p:cNvSpPr>
            <p:nvPr userDrawn="1"/>
          </p:nvSpPr>
          <p:spPr>
            <a:xfrm>
              <a:off x="-826096" y="-1"/>
              <a:ext cx="708557" cy="68893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</a:pPr>
              <a:r>
                <a:rPr lang="en-US" altLang="ja-JP" sz="900" dirty="0" smtClean="0"/>
                <a:t>Cyan</a:t>
              </a:r>
              <a:endParaRPr lang="en-US" altLang="ja-JP" sz="900" dirty="0"/>
            </a:p>
          </p:txBody>
        </p:sp>
        <p:sp>
          <p:nvSpPr>
            <p:cNvPr id="56" name="Rectangle 30"/>
            <p:cNvSpPr>
              <a:spLocks noChangeAspect="1"/>
            </p:cNvSpPr>
            <p:nvPr userDrawn="1"/>
          </p:nvSpPr>
          <p:spPr>
            <a:xfrm>
              <a:off x="-826097" y="1369883"/>
              <a:ext cx="708557" cy="688939"/>
            </a:xfrm>
            <a:prstGeom prst="rect">
              <a:avLst/>
            </a:prstGeom>
            <a:solidFill>
              <a:srgbClr val="FFFF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</a:pPr>
              <a:r>
                <a:rPr lang="en-US" sz="900" dirty="0" smtClean="0">
                  <a:solidFill>
                    <a:srgbClr val="4B4F54"/>
                  </a:solidFill>
                </a:rPr>
                <a:t>White</a:t>
              </a:r>
              <a:endParaRPr lang="en-US" sz="900" dirty="0">
                <a:solidFill>
                  <a:srgbClr val="4B4F54"/>
                </a:solidFill>
              </a:endParaRPr>
            </a:p>
          </p:txBody>
        </p:sp>
        <p:sp>
          <p:nvSpPr>
            <p:cNvPr id="57" name="Rectangle 31"/>
            <p:cNvSpPr>
              <a:spLocks noChangeAspect="1"/>
            </p:cNvSpPr>
            <p:nvPr userDrawn="1"/>
          </p:nvSpPr>
          <p:spPr>
            <a:xfrm>
              <a:off x="-830041" y="688938"/>
              <a:ext cx="708557" cy="688939"/>
            </a:xfrm>
            <a:prstGeom prst="rect">
              <a:avLst/>
            </a:prstGeom>
            <a:solidFill>
              <a:srgbClr val="2D2D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</a:pPr>
              <a:r>
                <a:rPr lang="en-US" sz="900" dirty="0" smtClean="0"/>
                <a:t>Gray</a:t>
              </a:r>
              <a:endParaRPr lang="en-US" sz="900" dirty="0"/>
            </a:p>
          </p:txBody>
        </p:sp>
        <p:sp>
          <p:nvSpPr>
            <p:cNvPr id="58" name="Rectangle 39"/>
            <p:cNvSpPr>
              <a:spLocks noChangeAspect="1"/>
            </p:cNvSpPr>
            <p:nvPr userDrawn="1"/>
          </p:nvSpPr>
          <p:spPr>
            <a:xfrm>
              <a:off x="-826097" y="2058822"/>
              <a:ext cx="708557" cy="68893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</a:pPr>
              <a:r>
                <a:rPr lang="en-US" sz="900" dirty="0" smtClean="0"/>
                <a:t>Magenta</a:t>
              </a:r>
              <a:endParaRPr lang="en-US" sz="900" dirty="0"/>
            </a:p>
          </p:txBody>
        </p:sp>
        <p:sp>
          <p:nvSpPr>
            <p:cNvPr id="59" name="Rectangle 41"/>
            <p:cNvSpPr>
              <a:spLocks noChangeAspect="1"/>
            </p:cNvSpPr>
            <p:nvPr userDrawn="1"/>
          </p:nvSpPr>
          <p:spPr>
            <a:xfrm>
              <a:off x="-826097" y="3437827"/>
              <a:ext cx="708557" cy="68893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</a:pPr>
              <a:r>
                <a:rPr lang="en-US" sz="900" dirty="0" smtClean="0"/>
                <a:t>Turquoise</a:t>
              </a:r>
              <a:endParaRPr lang="en-US" sz="900" dirty="0"/>
            </a:p>
          </p:txBody>
        </p:sp>
        <p:sp>
          <p:nvSpPr>
            <p:cNvPr id="60" name="Rectangle 42"/>
            <p:cNvSpPr>
              <a:spLocks noChangeAspect="1"/>
            </p:cNvSpPr>
            <p:nvPr userDrawn="1"/>
          </p:nvSpPr>
          <p:spPr>
            <a:xfrm>
              <a:off x="-826097" y="4122639"/>
              <a:ext cx="708557" cy="68893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</a:pPr>
              <a:r>
                <a:rPr lang="en-US" sz="900" dirty="0" smtClean="0"/>
                <a:t>Green</a:t>
              </a:r>
              <a:endParaRPr lang="en-US" sz="900" dirty="0"/>
            </a:p>
          </p:txBody>
        </p:sp>
        <p:sp>
          <p:nvSpPr>
            <p:cNvPr id="61" name="Rectangle 43"/>
            <p:cNvSpPr>
              <a:spLocks noChangeAspect="1"/>
            </p:cNvSpPr>
            <p:nvPr userDrawn="1"/>
          </p:nvSpPr>
          <p:spPr>
            <a:xfrm>
              <a:off x="-826097" y="4816831"/>
              <a:ext cx="708557" cy="688939"/>
            </a:xfrm>
            <a:prstGeom prst="rect">
              <a:avLst/>
            </a:prstGeom>
            <a:solidFill>
              <a:srgbClr val="EED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</a:pPr>
              <a:r>
                <a:rPr lang="en-US" sz="900" dirty="0" smtClean="0"/>
                <a:t>Yellow</a:t>
              </a:r>
              <a:endParaRPr lang="en-US" sz="900" dirty="0"/>
            </a:p>
          </p:txBody>
        </p:sp>
        <p:sp>
          <p:nvSpPr>
            <p:cNvPr id="62" name="TextBox 58"/>
            <p:cNvSpPr txBox="1"/>
            <p:nvPr userDrawn="1"/>
          </p:nvSpPr>
          <p:spPr>
            <a:xfrm>
              <a:off x="-899162" y="1589838"/>
              <a:ext cx="598815" cy="606680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1">
              <a:noAutofit/>
            </a:bodyPr>
            <a:lstStyle/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tx1"/>
                  </a:solidFill>
                </a:rPr>
                <a:t>R	255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tx1"/>
                  </a:solidFill>
                </a:rPr>
                <a:t>G	255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tx1"/>
                  </a:solidFill>
                </a:rPr>
                <a:t>B	255</a:t>
              </a:r>
            </a:p>
          </p:txBody>
        </p:sp>
        <p:sp>
          <p:nvSpPr>
            <p:cNvPr id="63" name="TextBox 59"/>
            <p:cNvSpPr txBox="1"/>
            <p:nvPr userDrawn="1"/>
          </p:nvSpPr>
          <p:spPr>
            <a:xfrm>
              <a:off x="-903106" y="906049"/>
              <a:ext cx="598815" cy="606680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1">
              <a:noAutofit/>
            </a:bodyPr>
            <a:lstStyle/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R	</a:t>
              </a:r>
              <a:r>
                <a:rPr lang="en-US" altLang="ja-JP" sz="900" dirty="0" smtClean="0">
                  <a:solidFill>
                    <a:schemeClr val="bg1"/>
                  </a:solidFill>
                </a:rPr>
                <a:t>45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G	</a:t>
              </a:r>
              <a:r>
                <a:rPr lang="en-US" altLang="ja-JP" sz="900" dirty="0" smtClean="0">
                  <a:solidFill>
                    <a:schemeClr val="bg1"/>
                  </a:solidFill>
                </a:rPr>
                <a:t>45</a:t>
              </a:r>
              <a:endParaRPr lang="en-US" sz="900" dirty="0" smtClean="0">
                <a:solidFill>
                  <a:schemeClr val="bg1"/>
                </a:solidFill>
              </a:endParaRP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B	</a:t>
              </a:r>
              <a:r>
                <a:rPr lang="en-US" altLang="ja-JP" sz="900" dirty="0" smtClean="0">
                  <a:solidFill>
                    <a:schemeClr val="bg1"/>
                  </a:solidFill>
                </a:rPr>
                <a:t>45</a:t>
              </a:r>
              <a:endParaRPr lang="en-US" sz="9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64" name="TextBox 60"/>
            <p:cNvSpPr txBox="1"/>
            <p:nvPr userDrawn="1"/>
          </p:nvSpPr>
          <p:spPr>
            <a:xfrm>
              <a:off x="-899161" y="210743"/>
              <a:ext cx="598815" cy="606680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1">
              <a:noAutofit/>
            </a:bodyPr>
            <a:lstStyle/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R	0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G	169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B	224</a:t>
              </a:r>
            </a:p>
          </p:txBody>
        </p:sp>
        <p:sp>
          <p:nvSpPr>
            <p:cNvPr id="65" name="TextBox 62"/>
            <p:cNvSpPr txBox="1"/>
            <p:nvPr userDrawn="1"/>
          </p:nvSpPr>
          <p:spPr>
            <a:xfrm>
              <a:off x="-899161" y="2285711"/>
              <a:ext cx="598815" cy="606680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1">
              <a:noAutofit/>
            </a:bodyPr>
            <a:lstStyle/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R	218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G	24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B	132</a:t>
              </a:r>
            </a:p>
          </p:txBody>
        </p:sp>
        <p:sp>
          <p:nvSpPr>
            <p:cNvPr id="66" name="TextBox 64"/>
            <p:cNvSpPr txBox="1"/>
            <p:nvPr userDrawn="1"/>
          </p:nvSpPr>
          <p:spPr>
            <a:xfrm>
              <a:off x="-899162" y="3669022"/>
              <a:ext cx="598815" cy="606680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1">
              <a:noAutofit/>
            </a:bodyPr>
            <a:lstStyle/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R	0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G	178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B	169</a:t>
              </a:r>
            </a:p>
          </p:txBody>
        </p:sp>
        <p:sp>
          <p:nvSpPr>
            <p:cNvPr id="67" name="TextBox 65"/>
            <p:cNvSpPr txBox="1"/>
            <p:nvPr userDrawn="1"/>
          </p:nvSpPr>
          <p:spPr>
            <a:xfrm>
              <a:off x="-899162" y="4360677"/>
              <a:ext cx="598815" cy="606680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1">
              <a:noAutofit/>
            </a:bodyPr>
            <a:lstStyle/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R	120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G	190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B	32</a:t>
              </a:r>
            </a:p>
          </p:txBody>
        </p:sp>
        <p:sp>
          <p:nvSpPr>
            <p:cNvPr id="68" name="TextBox 66"/>
            <p:cNvSpPr txBox="1"/>
            <p:nvPr userDrawn="1"/>
          </p:nvSpPr>
          <p:spPr>
            <a:xfrm>
              <a:off x="-899162" y="5052333"/>
              <a:ext cx="598815" cy="606680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1">
              <a:noAutofit/>
            </a:bodyPr>
            <a:lstStyle/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R	238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G	220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B	0</a:t>
              </a:r>
            </a:p>
          </p:txBody>
        </p:sp>
        <p:sp>
          <p:nvSpPr>
            <p:cNvPr id="69" name="Rectangle 43"/>
            <p:cNvSpPr>
              <a:spLocks noChangeAspect="1"/>
            </p:cNvSpPr>
            <p:nvPr userDrawn="1"/>
          </p:nvSpPr>
          <p:spPr>
            <a:xfrm>
              <a:off x="-826097" y="5511025"/>
              <a:ext cx="708557" cy="68893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</a:pPr>
              <a:r>
                <a:rPr lang="en-US" sz="900" dirty="0" smtClean="0"/>
                <a:t>Orange</a:t>
              </a:r>
              <a:endParaRPr lang="en-US" sz="900" dirty="0"/>
            </a:p>
          </p:txBody>
        </p:sp>
        <p:sp>
          <p:nvSpPr>
            <p:cNvPr id="70" name="TextBox 66"/>
            <p:cNvSpPr txBox="1"/>
            <p:nvPr userDrawn="1"/>
          </p:nvSpPr>
          <p:spPr>
            <a:xfrm>
              <a:off x="-899161" y="5764488"/>
              <a:ext cx="598815" cy="606680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1">
              <a:noAutofit/>
            </a:bodyPr>
            <a:lstStyle/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R	255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G	106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sz="900" dirty="0" smtClean="0">
                  <a:solidFill>
                    <a:schemeClr val="bg1"/>
                  </a:solidFill>
                </a:rPr>
                <a:t>B	19</a:t>
              </a:r>
            </a:p>
          </p:txBody>
        </p:sp>
        <p:sp>
          <p:nvSpPr>
            <p:cNvPr id="71" name="Rectangle 40"/>
            <p:cNvSpPr>
              <a:spLocks noChangeAspect="1"/>
            </p:cNvSpPr>
            <p:nvPr userDrawn="1"/>
          </p:nvSpPr>
          <p:spPr>
            <a:xfrm>
              <a:off x="-830041" y="2743633"/>
              <a:ext cx="708557" cy="68893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</a:pPr>
              <a:r>
                <a:rPr lang="en-US" sz="900" dirty="0" smtClean="0"/>
                <a:t>Purple</a:t>
              </a:r>
              <a:endParaRPr lang="en-US" sz="900" dirty="0"/>
            </a:p>
          </p:txBody>
        </p:sp>
        <p:sp>
          <p:nvSpPr>
            <p:cNvPr id="72" name="TextBox 63"/>
            <p:cNvSpPr txBox="1"/>
            <p:nvPr userDrawn="1"/>
          </p:nvSpPr>
          <p:spPr>
            <a:xfrm>
              <a:off x="-899162" y="2977366"/>
              <a:ext cx="598815" cy="606680"/>
            </a:xfrm>
            <a:prstGeom prst="rect">
              <a:avLst/>
            </a:prstGeom>
            <a:noFill/>
          </p:spPr>
          <p:txBody>
            <a:bodyPr wrap="none" lIns="0" tIns="0" rIns="0" bIns="0" rtlCol="0" anchor="t" anchorCtr="1">
              <a:noAutofit/>
            </a:bodyPr>
            <a:lstStyle/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altLang="ja-JP" sz="900" dirty="0">
                  <a:solidFill>
                    <a:schemeClr val="bg1"/>
                  </a:solidFill>
                </a:rPr>
                <a:t>R	128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altLang="ja-JP" sz="900" dirty="0">
                  <a:solidFill>
                    <a:schemeClr val="bg1"/>
                  </a:solidFill>
                </a:rPr>
                <a:t>G	49</a:t>
              </a:r>
            </a:p>
            <a:p>
              <a:pPr>
                <a:lnSpc>
                  <a:spcPct val="90000"/>
                </a:lnSpc>
                <a:tabLst>
                  <a:tab pos="117475" algn="l"/>
                </a:tabLst>
              </a:pPr>
              <a:r>
                <a:rPr lang="en-US" altLang="ja-JP" sz="900" dirty="0">
                  <a:solidFill>
                    <a:schemeClr val="bg1"/>
                  </a:solidFill>
                </a:rPr>
                <a:t>B	167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6507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4" r:id="rId2"/>
    <p:sldLayoutId id="2147483700" r:id="rId3"/>
    <p:sldLayoutId id="2147483703" r:id="rId4"/>
    <p:sldLayoutId id="2147483702" r:id="rId5"/>
    <p:sldLayoutId id="2147483701" r:id="rId6"/>
    <p:sldLayoutId id="2147483661" r:id="rId7"/>
    <p:sldLayoutId id="2147483650" r:id="rId8"/>
    <p:sldLayoutId id="2147483652" r:id="rId9"/>
    <p:sldLayoutId id="2147483665" r:id="rId10"/>
    <p:sldLayoutId id="2147483668" r:id="rId11"/>
    <p:sldLayoutId id="2147483654" r:id="rId12"/>
    <p:sldLayoutId id="2147483651" r:id="rId13"/>
    <p:sldLayoutId id="2147483664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kumimoji="1" sz="3000" kern="1200" baseline="0">
          <a:solidFill>
            <a:schemeClr val="accent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1200"/>
        </a:spcBef>
        <a:buClr>
          <a:schemeClr val="accent3"/>
        </a:buClr>
        <a:buFont typeface="Wingdings" panose="05000000000000000000" pitchFamily="2" charset="2"/>
        <a:buChar char="§"/>
        <a:defRPr kumimoji="1" sz="2400" kern="1200" baseline="0">
          <a:solidFill>
            <a:schemeClr val="tx1"/>
          </a:solidFill>
          <a:latin typeface="Arial" panose="020B0604020202020204" pitchFamily="34" charset="0"/>
          <a:ea typeface="メイリオ" panose="020B0604030504040204" pitchFamily="50" charset="-128"/>
          <a:cs typeface="+mn-cs"/>
        </a:defRPr>
      </a:lvl1pPr>
      <a:lvl2pPr marL="466344" indent="-237744" algn="l" defTabSz="914400" rtl="0" eaLnBrk="1" latinLnBrk="0" hangingPunct="1">
        <a:spcBef>
          <a:spcPts val="600"/>
        </a:spcBef>
        <a:buFont typeface="Arial" panose="020B0604020202020204" pitchFamily="34" charset="0"/>
        <a:buChar char="–"/>
        <a:defRPr kumimoji="1" sz="2000" kern="1200" baseline="0">
          <a:solidFill>
            <a:schemeClr val="tx1"/>
          </a:solidFill>
          <a:latin typeface="Arial" panose="020B0604020202020204" pitchFamily="34" charset="0"/>
          <a:ea typeface="メイリオ" panose="020B0604030504040204" pitchFamily="50" charset="-128"/>
          <a:cs typeface="+mn-cs"/>
        </a:defRPr>
      </a:lvl2pPr>
      <a:lvl3pPr marL="676656" indent="-228600" algn="l" defTabSz="914400" rtl="0" eaLnBrk="1" latinLnBrk="0" hangingPunct="1">
        <a:spcBef>
          <a:spcPts val="0"/>
        </a:spcBef>
        <a:buFont typeface="Arial" panose="020B0604020202020204" pitchFamily="34" charset="0"/>
        <a:buChar char="•"/>
        <a:defRPr kumimoji="1" sz="1800" kern="1200" baseline="0">
          <a:solidFill>
            <a:schemeClr val="tx1"/>
          </a:solidFill>
          <a:latin typeface="Arial" panose="020B0604020202020204" pitchFamily="34" charset="0"/>
          <a:ea typeface="メイリオ" panose="020B0604030504040204" pitchFamily="50" charset="-128"/>
          <a:cs typeface="+mn-cs"/>
        </a:defRPr>
      </a:lvl3pPr>
      <a:lvl4pPr marL="914400" indent="-228600" algn="l" defTabSz="914400" rtl="0" eaLnBrk="1" latinLnBrk="0" hangingPunct="1">
        <a:spcBef>
          <a:spcPts val="0"/>
        </a:spcBef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Arial" panose="020B0604020202020204" pitchFamily="34" charset="0"/>
          <a:ea typeface="メイリオ" panose="020B0604030504040204" pitchFamily="50" charset="-128"/>
          <a:cs typeface="+mn-cs"/>
        </a:defRPr>
      </a:lvl4pPr>
      <a:lvl5pPr marL="1143000" indent="-228600" algn="l" defTabSz="914400" rtl="0" eaLnBrk="1" latinLnBrk="0" hangingPunct="1">
        <a:spcBef>
          <a:spcPts val="0"/>
        </a:spcBef>
        <a:buFont typeface="Arial" panose="020B0604020202020204" pitchFamily="34" charset="0"/>
        <a:buChar char="•"/>
        <a:defRPr kumimoji="1" sz="1400" kern="1200" baseline="0">
          <a:solidFill>
            <a:schemeClr val="tx1"/>
          </a:solidFill>
          <a:latin typeface="Arial" panose="020B0604020202020204" pitchFamily="34" charset="0"/>
          <a:ea typeface="メイリオ" panose="020B0604030504040204" pitchFamily="50" charset="-128"/>
          <a:cs typeface="+mn-cs"/>
        </a:defRPr>
      </a:lvl5pPr>
      <a:lvl6pPr marL="1371600" indent="-228600" algn="l" defTabSz="914400" rtl="0" eaLnBrk="1" latinLnBrk="0" hangingPunct="1">
        <a:spcBef>
          <a:spcPts val="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228600" algn="l" defTabSz="914400" rtl="0" eaLnBrk="1" latinLnBrk="0" hangingPunct="1">
        <a:spcBef>
          <a:spcPts val="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228600" algn="l" defTabSz="914400" rtl="0" eaLnBrk="1" latinLnBrk="0" hangingPunct="1">
        <a:spcBef>
          <a:spcPts val="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ts val="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file:///C:\Program%20Files\SAS\JMP\13\Help\index.html#page/jmp%2FJSG_BuildingApps_12.html" TargetMode="Externa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テキスト プレースホルダー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 smtClean="0">
                <a:solidFill>
                  <a:schemeClr val="tx1"/>
                </a:solidFill>
              </a:rPr>
              <a:t>JMP Add-in with R script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dirty="0" smtClean="0">
                <a:solidFill>
                  <a:schemeClr val="tx1"/>
                </a:solidFill>
              </a:rPr>
              <a:t>05.22.2019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" name="テキスト プレースホルダー 1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en-US" altLang="ja-JP" dirty="0" smtClean="0">
                <a:solidFill>
                  <a:schemeClr val="tx1"/>
                </a:solidFill>
              </a:rPr>
              <a:t>John Solis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" name="テキスト プレースホルダー 1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en-US" altLang="ja-JP" dirty="0" smtClean="0">
                <a:solidFill>
                  <a:schemeClr val="tx1"/>
                </a:solidFill>
              </a:rPr>
              <a:t>Manager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7" name="テキスト プレースホルダー 1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en-US" altLang="ja-JP" dirty="0" smtClean="0">
                <a:solidFill>
                  <a:schemeClr val="tx1"/>
                </a:solidFill>
              </a:rPr>
              <a:t>TECH | TELeMetrics Productivity Solutions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745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hlinkClick r:id="rId2" action="ppaction://hlinkfile"/>
              </a:rPr>
              <a:t>file:///C:/</a:t>
            </a:r>
            <a:r>
              <a:rPr lang="en-US" dirty="0" smtClean="0">
                <a:hlinkClick r:id="rId2" action="ppaction://hlinkfile"/>
              </a:rPr>
              <a:t>Program%20Files/SAS/JMP/13/Help/index.html#page/jmp%2FJSG_BuildingApps_12.html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JMP add-in info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0927" y="2361644"/>
            <a:ext cx="4779845" cy="369498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175185" y="3424687"/>
            <a:ext cx="931653" cy="20703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644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New JMP add-in creation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2756" y="1466491"/>
            <a:ext cx="6422801" cy="443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492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670215" y="1382713"/>
            <a:ext cx="2487054" cy="4794682"/>
          </a:xfrm>
        </p:spPr>
        <p:txBody>
          <a:bodyPr/>
          <a:lstStyle/>
          <a:p>
            <a:r>
              <a:rPr lang="en-US" dirty="0" smtClean="0"/>
              <a:t>Add Submenu</a:t>
            </a:r>
          </a:p>
          <a:p>
            <a:r>
              <a:rPr lang="en-US" dirty="0" smtClean="0"/>
              <a:t>Add Command</a:t>
            </a:r>
          </a:p>
          <a:p>
            <a:r>
              <a:rPr lang="en-US" dirty="0" smtClean="0"/>
              <a:t>Save (it will install into your JMP)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New JMP add-in creation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472" y="1183189"/>
            <a:ext cx="7328475" cy="519373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168551" y="2838091"/>
            <a:ext cx="4478396" cy="18719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18472" y="4166558"/>
            <a:ext cx="19064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200" dirty="0" smtClean="0"/>
              <a:t>R code goes here</a:t>
            </a:r>
            <a:endParaRPr lang="en-US" sz="2200" dirty="0"/>
          </a:p>
        </p:txBody>
      </p:sp>
      <p:sp>
        <p:nvSpPr>
          <p:cNvPr id="9" name="Right Arrow 8"/>
          <p:cNvSpPr/>
          <p:nvPr/>
        </p:nvSpPr>
        <p:spPr>
          <a:xfrm>
            <a:off x="6349042" y="4278702"/>
            <a:ext cx="733245" cy="491706"/>
          </a:xfrm>
          <a:prstGeom prst="right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73524" y="3654879"/>
            <a:ext cx="2260121" cy="25622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FF00"/>
                </a:solidFill>
              </a:rPr>
              <a:t>Copy &amp; Paste below code:</a:t>
            </a:r>
          </a:p>
          <a:p>
            <a:endParaRPr lang="en-US" sz="1050" dirty="0" smtClean="0">
              <a:solidFill>
                <a:schemeClr val="bg1"/>
              </a:solidFill>
            </a:endParaRPr>
          </a:p>
          <a:p>
            <a:r>
              <a:rPr lang="en-US" sz="1050" dirty="0" smtClean="0">
                <a:solidFill>
                  <a:schemeClr val="bg1"/>
                </a:solidFill>
              </a:rPr>
              <a:t>R </a:t>
            </a:r>
            <a:r>
              <a:rPr lang="en-US" sz="1050" dirty="0" err="1">
                <a:solidFill>
                  <a:schemeClr val="bg1"/>
                </a:solidFill>
              </a:rPr>
              <a:t>Init</a:t>
            </a:r>
            <a:r>
              <a:rPr lang="en-US" sz="1050" dirty="0">
                <a:solidFill>
                  <a:schemeClr val="bg1"/>
                </a:solidFill>
              </a:rPr>
              <a:t>();</a:t>
            </a:r>
          </a:p>
          <a:p>
            <a:r>
              <a:rPr lang="en-US" sz="1050" dirty="0">
                <a:solidFill>
                  <a:schemeClr val="bg1"/>
                </a:solidFill>
              </a:rPr>
              <a:t>R Submit(</a:t>
            </a:r>
          </a:p>
          <a:p>
            <a:r>
              <a:rPr lang="en-US" sz="1050" dirty="0">
                <a:solidFill>
                  <a:schemeClr val="bg1"/>
                </a:solidFill>
              </a:rPr>
              <a:t>       "</a:t>
            </a:r>
          </a:p>
          <a:p>
            <a:r>
              <a:rPr lang="en-US" sz="1050" dirty="0">
                <a:solidFill>
                  <a:schemeClr val="bg1"/>
                </a:solidFill>
              </a:rPr>
              <a:t>       </a:t>
            </a:r>
          </a:p>
          <a:p>
            <a:r>
              <a:rPr lang="en-US" sz="1050" dirty="0">
                <a:solidFill>
                  <a:schemeClr val="bg1"/>
                </a:solidFill>
              </a:rPr>
              <a:t>       d &lt;- read.csv(</a:t>
            </a:r>
            <a:r>
              <a:rPr lang="en-US" sz="1050" dirty="0" err="1">
                <a:solidFill>
                  <a:schemeClr val="bg1"/>
                </a:solidFill>
              </a:rPr>
              <a:t>file.choose</a:t>
            </a:r>
            <a:r>
              <a:rPr lang="en-US" sz="1050" dirty="0">
                <a:solidFill>
                  <a:schemeClr val="bg1"/>
                </a:solidFill>
              </a:rPr>
              <a:t>())</a:t>
            </a:r>
          </a:p>
          <a:p>
            <a:r>
              <a:rPr lang="en-US" sz="1050" dirty="0">
                <a:solidFill>
                  <a:schemeClr val="bg1"/>
                </a:solidFill>
              </a:rPr>
              <a:t>       </a:t>
            </a:r>
            <a:r>
              <a:rPr lang="en-US" sz="1050" dirty="0" smtClean="0">
                <a:solidFill>
                  <a:schemeClr val="bg1"/>
                </a:solidFill>
              </a:rPr>
              <a:t> </a:t>
            </a:r>
            <a:endParaRPr lang="en-US" sz="1050" dirty="0">
              <a:solidFill>
                <a:schemeClr val="bg1"/>
              </a:solidFill>
            </a:endParaRPr>
          </a:p>
          <a:p>
            <a:r>
              <a:rPr lang="en-US" sz="1050" dirty="0">
                <a:solidFill>
                  <a:schemeClr val="bg1"/>
                </a:solidFill>
              </a:rPr>
              <a:t>       </a:t>
            </a:r>
          </a:p>
          <a:p>
            <a:r>
              <a:rPr lang="en-US" sz="1050" dirty="0">
                <a:solidFill>
                  <a:schemeClr val="bg1"/>
                </a:solidFill>
              </a:rPr>
              <a:t>       </a:t>
            </a:r>
          </a:p>
          <a:p>
            <a:r>
              <a:rPr lang="en-US" sz="1050" dirty="0">
                <a:solidFill>
                  <a:schemeClr val="bg1"/>
                </a:solidFill>
              </a:rPr>
              <a:t>       "</a:t>
            </a:r>
          </a:p>
          <a:p>
            <a:r>
              <a:rPr lang="en-US" sz="1050" dirty="0">
                <a:solidFill>
                  <a:schemeClr val="bg1"/>
                </a:solidFill>
              </a:rPr>
              <a:t>);</a:t>
            </a:r>
          </a:p>
          <a:p>
            <a:r>
              <a:rPr lang="en-US" sz="1050" dirty="0">
                <a:solidFill>
                  <a:schemeClr val="bg1"/>
                </a:solidFill>
              </a:rPr>
              <a:t>R Get( d ) &lt;&lt; </a:t>
            </a:r>
            <a:r>
              <a:rPr lang="en-US" sz="1050" dirty="0" err="1">
                <a:solidFill>
                  <a:schemeClr val="bg1"/>
                </a:solidFill>
              </a:rPr>
              <a:t>NewDataView</a:t>
            </a:r>
            <a:r>
              <a:rPr lang="en-US" sz="1050" dirty="0">
                <a:solidFill>
                  <a:schemeClr val="bg1"/>
                </a:solidFill>
              </a:rPr>
              <a:t>;</a:t>
            </a:r>
          </a:p>
          <a:p>
            <a:r>
              <a:rPr lang="en-US" sz="1050" dirty="0">
                <a:solidFill>
                  <a:schemeClr val="bg1"/>
                </a:solidFill>
              </a:rPr>
              <a:t>R Term();</a:t>
            </a:r>
          </a:p>
          <a:p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8937" y="4551278"/>
            <a:ext cx="10126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200" dirty="0" smtClean="0"/>
              <a:t>Your code</a:t>
            </a:r>
            <a:endParaRPr lang="en-US" sz="2200" dirty="0"/>
          </a:p>
        </p:txBody>
      </p:sp>
      <p:sp>
        <p:nvSpPr>
          <p:cNvPr id="11" name="Left Brace 10"/>
          <p:cNvSpPr/>
          <p:nvPr/>
        </p:nvSpPr>
        <p:spPr>
          <a:xfrm>
            <a:off x="1345721" y="4551278"/>
            <a:ext cx="241539" cy="676330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006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From JMP open add-in file to install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New JMP add-in </a:t>
            </a:r>
            <a:r>
              <a:rPr lang="en-US" dirty="0" smtClean="0"/>
              <a:t>creation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143" y="2331357"/>
            <a:ext cx="8420100" cy="1000125"/>
          </a:xfrm>
          <a:prstGeom prst="rect">
            <a:avLst/>
          </a:prstGeom>
        </p:spPr>
      </p:pic>
      <p:sp>
        <p:nvSpPr>
          <p:cNvPr id="5" name="Down Arrow 4"/>
          <p:cNvSpPr/>
          <p:nvPr/>
        </p:nvSpPr>
        <p:spPr>
          <a:xfrm>
            <a:off x="4175186" y="1992703"/>
            <a:ext cx="353683" cy="517585"/>
          </a:xfrm>
          <a:prstGeom prst="down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045790" y="2725949"/>
            <a:ext cx="5434641" cy="36230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718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JMP add-in usage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0441" y="3381188"/>
            <a:ext cx="4132668" cy="25157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4774" y="1670036"/>
            <a:ext cx="8420100" cy="1000125"/>
          </a:xfrm>
          <a:prstGeom prst="rect">
            <a:avLst/>
          </a:prstGeom>
        </p:spPr>
      </p:pic>
      <p:sp>
        <p:nvSpPr>
          <p:cNvPr id="6" name="Down Arrow 5"/>
          <p:cNvSpPr/>
          <p:nvPr/>
        </p:nvSpPr>
        <p:spPr>
          <a:xfrm>
            <a:off x="4001817" y="1331382"/>
            <a:ext cx="353683" cy="517585"/>
          </a:xfrm>
          <a:prstGeom prst="down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72421" y="2064628"/>
            <a:ext cx="5434641" cy="36230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49970" y="1069822"/>
            <a:ext cx="250741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Click here to </a:t>
            </a:r>
            <a:r>
              <a:rPr lang="en-US" sz="2200" dirty="0" err="1" smtClean="0"/>
              <a:t>lauch</a:t>
            </a:r>
            <a:endParaRPr lang="en-US" sz="2200" dirty="0"/>
          </a:p>
        </p:txBody>
      </p:sp>
      <p:sp>
        <p:nvSpPr>
          <p:cNvPr id="9" name="Down Arrow 8"/>
          <p:cNvSpPr/>
          <p:nvPr/>
        </p:nvSpPr>
        <p:spPr>
          <a:xfrm>
            <a:off x="6305909" y="1590174"/>
            <a:ext cx="414068" cy="474454"/>
          </a:xfrm>
          <a:prstGeom prst="down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6382707" y="2810392"/>
            <a:ext cx="414068" cy="474454"/>
          </a:xfrm>
          <a:prstGeom prst="down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3769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JMP add-in </a:t>
            </a:r>
            <a:r>
              <a:rPr lang="en-US" dirty="0" smtClean="0"/>
              <a:t>usage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9569" y="1403230"/>
            <a:ext cx="7383702" cy="4305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915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5274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_PPT_template_16X9_ENG_Confidential_printfriendly">
  <a:themeElements>
    <a:clrScheme name="TEL　Brand　Color">
      <a:dk1>
        <a:srgbClr val="2D2D2D"/>
      </a:dk1>
      <a:lt1>
        <a:srgbClr val="FFFFFF"/>
      </a:lt1>
      <a:dk2>
        <a:srgbClr val="00A9E0"/>
      </a:dk2>
      <a:lt2>
        <a:srgbClr val="F4F4F4"/>
      </a:lt2>
      <a:accent1>
        <a:srgbClr val="00A9E0"/>
      </a:accent1>
      <a:accent2>
        <a:srgbClr val="8031A7"/>
      </a:accent2>
      <a:accent3>
        <a:srgbClr val="78BE20"/>
      </a:accent3>
      <a:accent4>
        <a:srgbClr val="FF6A13"/>
      </a:accent4>
      <a:accent5>
        <a:srgbClr val="00B2A9"/>
      </a:accent5>
      <a:accent6>
        <a:srgbClr val="DA1884"/>
      </a:accent6>
      <a:hlink>
        <a:srgbClr val="EEDC00"/>
      </a:hlink>
      <a:folHlink>
        <a:srgbClr val="A7A8AA"/>
      </a:folHlink>
    </a:clrScheme>
    <a:fontScheme name="Eteris">
      <a:majorFont>
        <a:latin typeface="Arial"/>
        <a:ea typeface="Meiryo"/>
        <a:cs typeface="Arial"/>
        <a:font script="Jpan" typeface="Meiryo"/>
        <a:font script="Hang" typeface="Gulim"/>
        <a:font script="Hans" typeface="SimSun"/>
        <a:font script="Hant" typeface="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Meiryo"/>
        <a:cs typeface="Arial"/>
        <a:font script="Jpan" typeface="Meiryo"/>
        <a:font script="Hang" typeface="Gulim"/>
        <a:font script="Hans" typeface="SimSun"/>
        <a:font script="Hant" typeface="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20000"/>
            <a:lumOff val="80000"/>
          </a:schemeClr>
        </a:solidFill>
        <a:ln>
          <a:noFill/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200"/>
        </a:defPPr>
      </a:lstStyle>
    </a:txDef>
  </a:objectDefaults>
  <a:extraClrSchemeLst/>
  <a:custClrLst>
    <a:custClr name="R89 | G73 | B167">
      <a:srgbClr val="5949A7"/>
    </a:custClr>
    <a:custClr name="R142 | G208 | B24">
      <a:srgbClr val="8ED018"/>
    </a:custClr>
    <a:custClr name="R20 | G123 | B209">
      <a:srgbClr val="147BD1"/>
    </a:custClr>
    <a:custClr name="R29 | G181 | B223">
      <a:srgbClr val="1DB5DF"/>
    </a:custClr>
    <a:custClr name="R143 | G214 | B189">
      <a:srgbClr val="8FD6BD"/>
    </a:custClr>
    <a:custClr name="R152 | G29 | B151">
      <a:srgbClr val="981D97"/>
    </a:custClr>
    <a:custClr name="R206 | G0 | B88">
      <a:srgbClr val="CE0058"/>
    </a:custClr>
    <a:custClr name="R242 | G131 | B8">
      <a:srgbClr val="F28308"/>
    </a:custClr>
    <a:custClr name="R242 | G193 | B12">
      <a:srgbClr val="F2C10C"/>
    </a:custClr>
    <a:custClr name="R32 | G21 | B71">
      <a:srgbClr val="201547"/>
    </a:custClr>
    <a:custClr name="R255 | G255 | B255">
      <a:srgbClr val="FFFFFF"/>
    </a:custClr>
    <a:custClr name="R218 | G220 | B222">
      <a:srgbClr val="DADCDE"/>
    </a:custClr>
    <a:custClr name="R181 | G184 | B189">
      <a:srgbClr val="B5B8BD"/>
    </a:custClr>
    <a:custClr name="R144 | G149 | B156">
      <a:srgbClr val="90959C"/>
    </a:custClr>
    <a:custClr name="R75 | G79 | B84">
      <a:srgbClr val="4B4F54"/>
    </a:custClr>
    <a:custClr name="R0 | G0 | B0">
      <a:srgbClr val="000000"/>
    </a:custClr>
  </a:custClrLst>
  <a:extLst>
    <a:ext uri="{05A4C25C-085E-4340-85A3-A5531E510DB2}">
      <thm15:themeFamily xmlns:thm15="http://schemas.microsoft.com/office/thememl/2012/main" name="プレゼンテーション1" id="{452567EA-CE08-F449-87F7-73224E3C296B}" vid="{1F087BF7-6904-FE41-B9E0-ACCBD97F98ED}"/>
    </a:ext>
  </a:extLst>
</a:theme>
</file>

<file path=ppt/theme/theme2.xml><?xml version="1.0" encoding="utf-8"?>
<a:theme xmlns:a="http://schemas.openxmlformats.org/drawingml/2006/main" name="Office Theme">
  <a:themeElements>
    <a:clrScheme name="Eteris">
      <a:dk1>
        <a:srgbClr val="4B4F54"/>
      </a:dk1>
      <a:lt1>
        <a:sysClr val="window" lastClr="FFFFFF"/>
      </a:lt1>
      <a:dk2>
        <a:srgbClr val="201547"/>
      </a:dk2>
      <a:lt2>
        <a:srgbClr val="DADCDE"/>
      </a:lt2>
      <a:accent1>
        <a:srgbClr val="5949A7"/>
      </a:accent1>
      <a:accent2>
        <a:srgbClr val="8ED018"/>
      </a:accent2>
      <a:accent3>
        <a:srgbClr val="147BD1"/>
      </a:accent3>
      <a:accent4>
        <a:srgbClr val="1DB5DF"/>
      </a:accent4>
      <a:accent5>
        <a:srgbClr val="981D97"/>
      </a:accent5>
      <a:accent6>
        <a:srgbClr val="8FD6BD"/>
      </a:accent6>
      <a:hlink>
        <a:srgbClr val="1DB5DF"/>
      </a:hlink>
      <a:folHlink>
        <a:srgbClr val="90959C"/>
      </a:folHlink>
    </a:clrScheme>
    <a:fontScheme name="Eteris">
      <a:majorFont>
        <a:latin typeface="Arial"/>
        <a:ea typeface="Meiryo"/>
        <a:cs typeface="Arial"/>
        <a:font script="Jpan" typeface="Meiryo"/>
        <a:font script="Hang" typeface="Gulim"/>
        <a:font script="Hans" typeface="SimSun"/>
        <a:font script="Hant" typeface="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Meiryo"/>
        <a:cs typeface="Arial"/>
        <a:font script="Jpan" typeface="Meiryo"/>
        <a:font script="Hang" typeface="Gulim"/>
        <a:font script="Hans" typeface="SimSun"/>
        <a:font script="Hant" typeface="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20000"/>
            <a:lumOff val="80000"/>
          </a:schemeClr>
        </a:solidFill>
        <a:ln>
          <a:noFill/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200"/>
        </a:defPPr>
      </a:lstStyle>
    </a:txDef>
  </a:objectDefaults>
  <a:extraClrSchemeLst/>
  <a:custClrLst>
    <a:custClr name="R89 | G73 | B167">
      <a:srgbClr val="5949A7"/>
    </a:custClr>
    <a:custClr name="R142 | G208 | B24">
      <a:srgbClr val="8ED018"/>
    </a:custClr>
    <a:custClr name="R20 | G123 | B209">
      <a:srgbClr val="147BD1"/>
    </a:custClr>
    <a:custClr name="R29 | G181 | B223">
      <a:srgbClr val="1DB5DF"/>
    </a:custClr>
    <a:custClr name="R143 | G214 | B189">
      <a:srgbClr val="8FD6BD"/>
    </a:custClr>
    <a:custClr name="R152 | G29 | B151">
      <a:srgbClr val="981D97"/>
    </a:custClr>
    <a:custClr name="R206 | G0 | B88">
      <a:srgbClr val="CE0058"/>
    </a:custClr>
    <a:custClr name="R242 | G131 | B8">
      <a:srgbClr val="F28308"/>
    </a:custClr>
    <a:custClr name="R242 | G193 | B12">
      <a:srgbClr val="F2C10C"/>
    </a:custClr>
    <a:custClr name="R32 | G21 | B71">
      <a:srgbClr val="201547"/>
    </a:custClr>
    <a:custClr name="R255 | G255 | B255">
      <a:srgbClr val="FFFFFF"/>
    </a:custClr>
    <a:custClr name="R218 | G220 | B222">
      <a:srgbClr val="DADCDE"/>
    </a:custClr>
    <a:custClr name="R181 | G184 | B189">
      <a:srgbClr val="B5B8BD"/>
    </a:custClr>
    <a:custClr name="R144 | G149 | B156">
      <a:srgbClr val="90959C"/>
    </a:custClr>
    <a:custClr name="R75 | G79 | B84">
      <a:srgbClr val="4B4F54"/>
    </a:custClr>
    <a:custClr name="R0 | G0 | B0">
      <a:srgbClr val="000000"/>
    </a:custClr>
  </a:custClrLst>
</a:theme>
</file>

<file path=ppt/theme/theme3.xml><?xml version="1.0" encoding="utf-8"?>
<a:theme xmlns:a="http://schemas.openxmlformats.org/drawingml/2006/main" name="Office Theme">
  <a:themeElements>
    <a:clrScheme name="Eteris">
      <a:dk1>
        <a:srgbClr val="4B4F54"/>
      </a:dk1>
      <a:lt1>
        <a:sysClr val="window" lastClr="FFFFFF"/>
      </a:lt1>
      <a:dk2>
        <a:srgbClr val="201547"/>
      </a:dk2>
      <a:lt2>
        <a:srgbClr val="DADCDE"/>
      </a:lt2>
      <a:accent1>
        <a:srgbClr val="5949A7"/>
      </a:accent1>
      <a:accent2>
        <a:srgbClr val="8ED018"/>
      </a:accent2>
      <a:accent3>
        <a:srgbClr val="147BD1"/>
      </a:accent3>
      <a:accent4>
        <a:srgbClr val="1DB5DF"/>
      </a:accent4>
      <a:accent5>
        <a:srgbClr val="981D97"/>
      </a:accent5>
      <a:accent6>
        <a:srgbClr val="8FD6BD"/>
      </a:accent6>
      <a:hlink>
        <a:srgbClr val="1DB5DF"/>
      </a:hlink>
      <a:folHlink>
        <a:srgbClr val="90959C"/>
      </a:folHlink>
    </a:clrScheme>
    <a:fontScheme name="Eteris">
      <a:majorFont>
        <a:latin typeface="Arial"/>
        <a:ea typeface="Meiryo"/>
        <a:cs typeface="Arial"/>
        <a:font script="Jpan" typeface="Meiryo"/>
        <a:font script="Hang" typeface="Gulim"/>
        <a:font script="Hans" typeface="SimSun"/>
        <a:font script="Hant" typeface="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Meiryo"/>
        <a:cs typeface="Arial"/>
        <a:font script="Jpan" typeface="Meiryo"/>
        <a:font script="Hang" typeface="Gulim"/>
        <a:font script="Hans" typeface="SimSun"/>
        <a:font script="Hant" typeface="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20000"/>
            <a:lumOff val="80000"/>
          </a:schemeClr>
        </a:solidFill>
        <a:ln>
          <a:noFill/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200"/>
        </a:defPPr>
      </a:lstStyle>
    </a:txDef>
  </a:objectDefaults>
  <a:extraClrSchemeLst/>
  <a:custClrLst>
    <a:custClr name="R89 | G73 | B167">
      <a:srgbClr val="5949A7"/>
    </a:custClr>
    <a:custClr name="R142 | G208 | B24">
      <a:srgbClr val="8ED018"/>
    </a:custClr>
    <a:custClr name="R20 | G123 | B209">
      <a:srgbClr val="147BD1"/>
    </a:custClr>
    <a:custClr name="R29 | G181 | B223">
      <a:srgbClr val="1DB5DF"/>
    </a:custClr>
    <a:custClr name="R143 | G214 | B189">
      <a:srgbClr val="8FD6BD"/>
    </a:custClr>
    <a:custClr name="R152 | G29 | B151">
      <a:srgbClr val="981D97"/>
    </a:custClr>
    <a:custClr name="R206 | G0 | B88">
      <a:srgbClr val="CE0058"/>
    </a:custClr>
    <a:custClr name="R242 | G131 | B8">
      <a:srgbClr val="F28308"/>
    </a:custClr>
    <a:custClr name="R242 | G193 | B12">
      <a:srgbClr val="F2C10C"/>
    </a:custClr>
    <a:custClr name="R32 | G21 | B71">
      <a:srgbClr val="201547"/>
    </a:custClr>
    <a:custClr name="R255 | G255 | B255">
      <a:srgbClr val="FFFFFF"/>
    </a:custClr>
    <a:custClr name="R218 | G220 | B222">
      <a:srgbClr val="DADCDE"/>
    </a:custClr>
    <a:custClr name="R181 | G184 | B189">
      <a:srgbClr val="B5B8BD"/>
    </a:custClr>
    <a:custClr name="R144 | G149 | B156">
      <a:srgbClr val="90959C"/>
    </a:custClr>
    <a:custClr name="R75 | G79 | B84">
      <a:srgbClr val="4B4F54"/>
    </a:custClr>
    <a:custClr name="R0 | G0 | B0">
      <a:srgbClr val="000000"/>
    </a:custClr>
  </a:custClr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画像" ma:contentTypeID="0x010102000B468B1667201D46BFD0538F9495A0D5" ma:contentTypeVersion="0" ma:contentTypeDescription="イメージまたは写真をアップロードします。" ma:contentTypeScope="" ma:versionID="0efd716f491e073baa742ef853e3644b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c3d110b39548615702dc11fb41072ccc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ImageWidth" minOccurs="0"/>
                <xsd:element ref="ns1:ImageHeight" minOccurs="0"/>
                <xsd:element ref="ns1:ImageCreateDate" minOccurs="0"/>
                <xsd:element ref="ns1:Description" minOccurs="0"/>
                <xsd:element ref="ns1:ThumbnailExists" minOccurs="0"/>
                <xsd:element ref="ns1:PreviewExists" minOccurs="0"/>
                <xsd:element ref="ns1:AlternateThumbnailUr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ImageWidth" ma:index="11" nillable="true" ma:displayName="画像の幅" ma:internalName="ImageWidth" ma:readOnly="true">
      <xsd:simpleType>
        <xsd:restriction base="dms:Unknown"/>
      </xsd:simpleType>
    </xsd:element>
    <xsd:element name="ImageHeight" ma:index="12" nillable="true" ma:displayName="画像の高さ" ma:internalName="ImageHeight" ma:readOnly="true">
      <xsd:simpleType>
        <xsd:restriction base="dms:Unknown"/>
      </xsd:simpleType>
    </xsd:element>
    <xsd:element name="ImageCreateDate" ma:index="13" nillable="true" ma:displayName="画像の作成日" ma:format="DateTime" ma:hidden="true" ma:internalName="ImageCreateDate">
      <xsd:simpleType>
        <xsd:restriction base="dms:DateTime"/>
      </xsd:simpleType>
    </xsd:element>
    <xsd:element name="Description" ma:index="14" nillable="true" ma:displayName="説明" ma:description="イメージの代替テキストとして使用されます。" ma:hidden="true" ma:internalName="Description">
      <xsd:simpleType>
        <xsd:restriction base="dms:Note">
          <xsd:maxLength value="255"/>
        </xsd:restriction>
      </xsd:simpleType>
    </xsd:element>
    <xsd:element name="ThumbnailExists" ma:index="23" nillable="true" ma:displayName="サムネイルあり" ma:default="FALSE" ma:hidden="true" ma:internalName="ThumbnailExists" ma:readOnly="true">
      <xsd:simpleType>
        <xsd:restriction base="dms:Boolean"/>
      </xsd:simpleType>
    </xsd:element>
    <xsd:element name="PreviewExists" ma:index="24" nillable="true" ma:displayName="プレビューあり" ma:default="FALSE" ma:hidden="true" ma:internalName="PreviewExists" ma:readOnly="true">
      <xsd:simpleType>
        <xsd:restriction base="dms:Boolean"/>
      </xsd:simpleType>
    </xsd:element>
    <xsd:element name="AlternateThumbnailUrl" ma:index="25" nillable="true" ma:displayName="プレビュー イメージの URL" ma:format="Image" ma:hidden="true" ma:internalName="AlternateThumbnailUrl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8" ma:displayName="タイトル"/>
        <xsd:element ref="dc:subject" minOccurs="0" maxOccurs="1"/>
        <xsd:element ref="dc:description" minOccurs="0" maxOccurs="1"/>
        <xsd:element name="keywords" minOccurs="0" maxOccurs="1" type="xsd:string" ma:index="20" ma:displayName="キーワード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lternateThumbnailUrl xmlns="http://schemas.microsoft.com/sharepoint/v3">
      <Url xsi:nil="true"/>
      <Description xsi:nil="true"/>
    </AlternateThumbnailUrl>
    <ImageCreateDate xmlns="http://schemas.microsoft.com/sharepoint/v3" xsi:nil="true"/>
    <Description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1FB203F-2735-4F67-9AE7-E34800A4B0A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321968B-BAC0-4131-8980-398A325C778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28033CD9-3E65-468D-AA53-4C251BCA602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24</TotalTime>
  <Words>82</Words>
  <Application>Microsoft Office PowerPoint</Application>
  <PresentationFormat>Custom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メイリオ</vt:lpstr>
      <vt:lpstr>メイリオ</vt:lpstr>
      <vt:lpstr>Arial</vt:lpstr>
      <vt:lpstr>Wingdings</vt:lpstr>
      <vt:lpstr>TEL_PPT_template_16X9_ENG_Confidential_printfriendly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Tokyo Electron America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TEA TECH Solis, John</dc:creator>
  <cp:lastModifiedBy>TEA TECH Solis, John</cp:lastModifiedBy>
  <cp:revision>6</cp:revision>
  <dcterms:created xsi:type="dcterms:W3CDTF">2019-05-22T13:31:29Z</dcterms:created>
  <dcterms:modified xsi:type="dcterms:W3CDTF">2019-05-22T13:59:35Z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2015754</vt:lpwstr>
  </property>
  <property fmtid="{D5CDD505-2E9C-101B-9397-08002B2CF9AE}" pid="3" name="NXPowerLiteSettings">
    <vt:lpwstr>B74006B004C800</vt:lpwstr>
  </property>
  <property fmtid="{D5CDD505-2E9C-101B-9397-08002B2CF9AE}" pid="4" name="NXPowerLiteVersion">
    <vt:lpwstr>D5.0.5</vt:lpwstr>
  </property>
  <property fmtid="{D5CDD505-2E9C-101B-9397-08002B2CF9AE}" pid="5" name="ContentTypeId">
    <vt:lpwstr>0x010102000B468B1667201D46BFD0538F9495A0D5</vt:lpwstr>
  </property>
</Properties>
</file>