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85800" y="1196172"/>
            <a:ext cx="7772400" cy="161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 347 Final Project Review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Chanhee Park | Syngjin Shin | Justin Winata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Group Select List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38954" l="12403" r="0" t="8869"/>
          <a:stretch/>
        </p:blipFill>
        <p:spPr>
          <a:xfrm>
            <a:off x="457200" y="1684312"/>
            <a:ext cx="8229600" cy="27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12533" r="0" t="0"/>
          <a:stretch/>
        </p:blipFill>
        <p:spPr>
          <a:xfrm>
            <a:off x="1090212" y="1200150"/>
            <a:ext cx="6963571" cy="372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Download</a:t>
            </a:r>
          </a:p>
        </p:txBody>
      </p:sp>
      <p:sp>
        <p:nvSpPr>
          <p:cNvPr id="145" name="Shape 145"/>
          <p:cNvSpPr/>
          <p:nvPr/>
        </p:nvSpPr>
        <p:spPr>
          <a:xfrm>
            <a:off x="7074475" y="1431200"/>
            <a:ext cx="931200" cy="358799"/>
          </a:xfrm>
          <a:prstGeom prst="ellipse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844100" y="1435400"/>
            <a:ext cx="974099" cy="3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Loading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21210" r="0" t="0"/>
          <a:stretch/>
        </p:blipFill>
        <p:spPr>
          <a:xfrm>
            <a:off x="3571400" y="141250"/>
            <a:ext cx="2986398" cy="29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10" y="3144200"/>
            <a:ext cx="7953171" cy="16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Shortcut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12533" r="0" t="0"/>
          <a:stretch/>
        </p:blipFill>
        <p:spPr>
          <a:xfrm>
            <a:off x="1090212" y="1200150"/>
            <a:ext cx="6963571" cy="372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1025275" y="4793200"/>
            <a:ext cx="717599" cy="188100"/>
          </a:xfrm>
          <a:prstGeom prst="ellipse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127850" y="3938775"/>
            <a:ext cx="375900" cy="6407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File Upload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12610" r="0" t="0"/>
          <a:stretch/>
        </p:blipFill>
        <p:spPr>
          <a:xfrm>
            <a:off x="976200" y="1200150"/>
            <a:ext cx="7191602" cy="162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b="0" l="12610" r="0" t="0"/>
          <a:stretch/>
        </p:blipFill>
        <p:spPr>
          <a:xfrm>
            <a:off x="976199" y="3095075"/>
            <a:ext cx="7191601" cy="18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Admin vs Standard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12717" r="0" t="0"/>
          <a:stretch/>
        </p:blipFill>
        <p:spPr>
          <a:xfrm>
            <a:off x="1070524" y="1063362"/>
            <a:ext cx="7002949" cy="20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0" l="12717" r="0" t="0"/>
          <a:stretch/>
        </p:blipFill>
        <p:spPr>
          <a:xfrm>
            <a:off x="1149225" y="3335825"/>
            <a:ext cx="7002951" cy="166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7302725" y="1290100"/>
            <a:ext cx="982499" cy="401700"/>
          </a:xfrm>
          <a:prstGeom prst="ellipse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2315475" y="1913700"/>
            <a:ext cx="803099" cy="1076700"/>
          </a:xfrm>
          <a:prstGeom prst="rect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2674275" y="4195125"/>
            <a:ext cx="931200" cy="333300"/>
          </a:xfrm>
          <a:prstGeom prst="rect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7354000" y="3493125"/>
            <a:ext cx="982499" cy="401700"/>
          </a:xfrm>
          <a:prstGeom prst="ellipse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717700" y="2990400"/>
            <a:ext cx="7865999" cy="30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Admin user									Standard User</a:t>
            </a:r>
          </a:p>
        </p:txBody>
      </p:sp>
      <p:sp>
        <p:nvSpPr>
          <p:cNvPr id="185" name="Shape 185"/>
          <p:cNvSpPr/>
          <p:nvPr/>
        </p:nvSpPr>
        <p:spPr>
          <a:xfrm>
            <a:off x="1777150" y="2998350"/>
            <a:ext cx="230699" cy="2903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6997550" y="3228525"/>
            <a:ext cx="230699" cy="26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526" y="1200137"/>
            <a:ext cx="6354947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Logical Model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" y="338137"/>
            <a:ext cx="863917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 &amp; Implementations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HTML Video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863" y="1242474"/>
            <a:ext cx="4750272" cy="3641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Theme Roller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409" y="1200150"/>
            <a:ext cx="6971180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Shuttles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237" y="1175087"/>
            <a:ext cx="4867523" cy="377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Region Display Selector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12303" r="0" t="0"/>
          <a:stretch/>
        </p:blipFill>
        <p:spPr>
          <a:xfrm>
            <a:off x="457200" y="2007045"/>
            <a:ext cx="8229597" cy="2111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