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599" r:id="rId2"/>
  </p:sldIdLst>
  <p:sldSz cx="6858000" cy="990282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654"/>
    <a:srgbClr val="BBBBB9"/>
    <a:srgbClr val="9C9C9A"/>
    <a:srgbClr val="E86B06"/>
    <a:srgbClr val="E64708"/>
    <a:srgbClr val="B94404"/>
    <a:srgbClr val="B66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1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338" y="1620798"/>
            <a:ext cx="5144030" cy="34479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338" y="5201683"/>
            <a:ext cx="5144030" cy="23910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5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8262" y="527275"/>
            <a:ext cx="1478908" cy="839284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536" y="527275"/>
            <a:ext cx="4350992" cy="839284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64" y="2469023"/>
            <a:ext cx="5915634" cy="41196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64" y="6627618"/>
            <a:ext cx="5915634" cy="216641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536" y="2636375"/>
            <a:ext cx="2914950" cy="62837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2220" y="2636375"/>
            <a:ext cx="2914950" cy="62837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429" y="527275"/>
            <a:ext cx="5915634" cy="19142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429" y="2427758"/>
            <a:ext cx="2901554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5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29" y="3617565"/>
            <a:ext cx="2901554" cy="53208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2220" y="2427758"/>
            <a:ext cx="29158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5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2220" y="3617565"/>
            <a:ext cx="2915843" cy="53208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429" y="660240"/>
            <a:ext cx="2212111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843" y="1425935"/>
            <a:ext cx="3472220" cy="703797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429" y="2971080"/>
            <a:ext cx="2212111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5"/>
            </a:lvl2pPr>
            <a:lvl3pPr marL="685800" indent="0">
              <a:buNone/>
              <a:defRPr sz="900"/>
            </a:lvl3pPr>
            <a:lvl4pPr marL="1028700" indent="0">
              <a:buNone/>
              <a:defRPr sz="755"/>
            </a:lvl4pPr>
            <a:lvl5pPr marL="1371600" indent="0">
              <a:buNone/>
              <a:defRPr sz="755"/>
            </a:lvl5pPr>
            <a:lvl6pPr marL="1714500" indent="0">
              <a:buNone/>
              <a:defRPr sz="755"/>
            </a:lvl6pPr>
            <a:lvl7pPr marL="2057400" indent="0">
              <a:buNone/>
              <a:defRPr sz="755"/>
            </a:lvl7pPr>
            <a:lvl8pPr marL="2400300" indent="0">
              <a:buNone/>
              <a:defRPr sz="755"/>
            </a:lvl8pPr>
            <a:lvl9pPr marL="2743835" indent="0">
              <a:buNone/>
              <a:defRPr sz="7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429" y="660240"/>
            <a:ext cx="2212111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5843" y="1425935"/>
            <a:ext cx="3472220" cy="70379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429" y="2971080"/>
            <a:ext cx="2212111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5"/>
            </a:lvl2pPr>
            <a:lvl3pPr marL="685800" indent="0">
              <a:buNone/>
              <a:defRPr sz="900"/>
            </a:lvl3pPr>
            <a:lvl4pPr marL="1028700" indent="0">
              <a:buNone/>
              <a:defRPr sz="755"/>
            </a:lvl4pPr>
            <a:lvl5pPr marL="1371600" indent="0">
              <a:buNone/>
              <a:defRPr sz="755"/>
            </a:lvl5pPr>
            <a:lvl6pPr marL="1714500" indent="0">
              <a:buNone/>
              <a:defRPr sz="755"/>
            </a:lvl6pPr>
            <a:lvl7pPr marL="2057400" indent="0">
              <a:buNone/>
              <a:defRPr sz="755"/>
            </a:lvl7pPr>
            <a:lvl8pPr marL="2400300" indent="0">
              <a:buNone/>
              <a:defRPr sz="755"/>
            </a:lvl8pPr>
            <a:lvl9pPr marL="2743835" indent="0">
              <a:buNone/>
              <a:defRPr sz="7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536" y="527275"/>
            <a:ext cx="5915634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536" y="2636375"/>
            <a:ext cx="5915634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536" y="9179170"/>
            <a:ext cx="1543209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946" y="9179170"/>
            <a:ext cx="2314813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961" y="9179170"/>
            <a:ext cx="1543209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2085" indent="-172085" algn="l" defTabSz="685800" rtl="0" eaLnBrk="1" latinLnBrk="0" hangingPunct="1">
        <a:lnSpc>
          <a:spcPct val="90000"/>
        </a:lnSpc>
        <a:spcBef>
          <a:spcPct val="15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985" indent="-172085" algn="l" defTabSz="685800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2085" algn="l" defTabSz="685800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2085" algn="l" defTabSz="685800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2085" algn="l" defTabSz="685800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2085" algn="l" defTabSz="685800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2085" algn="l" defTabSz="685800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2085" algn="l" defTabSz="685800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2085" algn="l" defTabSz="685800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D:\z29期\第一场.jpg第一场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17145"/>
            <a:ext cx="6861810" cy="9906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7382" y="3716655"/>
            <a:ext cx="612323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86B06"/>
                </a:solidFill>
                <a:latin typeface="+mj-ea"/>
                <a:ea typeface="+mj-ea"/>
              </a:rPr>
              <a:t> 坚持星球  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60214" y="5866130"/>
            <a:ext cx="633757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E86B06"/>
                </a:solidFill>
                <a:latin typeface="+mj-ea"/>
                <a:ea typeface="+mj-ea"/>
              </a:rPr>
              <a:t> 彼此加油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989705" y="7941310"/>
            <a:ext cx="2590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2020</a:t>
            </a: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年</a:t>
            </a:r>
            <a:r>
              <a:rPr lang="en-US" altLang="zh-CN" sz="2000" dirty="0">
                <a:latin typeface="+mj-ea"/>
                <a:ea typeface="+mj-ea"/>
                <a:cs typeface="+mj-ea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月</a:t>
            </a:r>
            <a:r>
              <a:rPr lang="en-US" altLang="zh-CN" sz="2000" dirty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20</a:t>
            </a: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67125" y="4545330"/>
            <a:ext cx="67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565654"/>
                </a:solidFill>
                <a:latin typeface="+mj-ea"/>
                <a:ea typeface="+mj-ea"/>
              </a:rPr>
              <a:t>30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13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THINK</cp:lastModifiedBy>
  <cp:revision>63</cp:revision>
  <dcterms:created xsi:type="dcterms:W3CDTF">2020-02-22T06:31:00Z</dcterms:created>
  <dcterms:modified xsi:type="dcterms:W3CDTF">2020-03-20T09:55:45Z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