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6858000" cy="99028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654"/>
    <a:srgbClr val="BBBBB9"/>
    <a:srgbClr val="9C9C9A"/>
    <a:srgbClr val="E86B06"/>
    <a:srgbClr val="E64708"/>
    <a:srgbClr val="B94404"/>
    <a:srgbClr val="B66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1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338" y="1620798"/>
            <a:ext cx="5144030" cy="34479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338" y="5201683"/>
            <a:ext cx="5144030" cy="23910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5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8262" y="527275"/>
            <a:ext cx="1478908" cy="83928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536" y="527275"/>
            <a:ext cx="4350992" cy="839284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64" y="2469023"/>
            <a:ext cx="5915634" cy="41196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64" y="6627618"/>
            <a:ext cx="5915634" cy="216641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536" y="2636375"/>
            <a:ext cx="2914950" cy="62837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2220" y="2636375"/>
            <a:ext cx="2914950" cy="62837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429" y="527275"/>
            <a:ext cx="5915634" cy="19142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429" y="2427758"/>
            <a:ext cx="2901554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29" y="3617565"/>
            <a:ext cx="2901554" cy="53208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2220" y="2427758"/>
            <a:ext cx="29158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2220" y="3617565"/>
            <a:ext cx="2915843" cy="53208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429" y="660240"/>
            <a:ext cx="2212111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843" y="1425935"/>
            <a:ext cx="3472220" cy="70379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429" y="2971080"/>
            <a:ext cx="2212111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5"/>
            </a:lvl2pPr>
            <a:lvl3pPr marL="685800" indent="0">
              <a:buNone/>
              <a:defRPr sz="900"/>
            </a:lvl3pPr>
            <a:lvl4pPr marL="1028700" indent="0">
              <a:buNone/>
              <a:defRPr sz="755"/>
            </a:lvl4pPr>
            <a:lvl5pPr marL="1371600" indent="0">
              <a:buNone/>
              <a:defRPr sz="755"/>
            </a:lvl5pPr>
            <a:lvl6pPr marL="1714500" indent="0">
              <a:buNone/>
              <a:defRPr sz="755"/>
            </a:lvl6pPr>
            <a:lvl7pPr marL="2057400" indent="0">
              <a:buNone/>
              <a:defRPr sz="755"/>
            </a:lvl7pPr>
            <a:lvl8pPr marL="2400300" indent="0">
              <a:buNone/>
              <a:defRPr sz="755"/>
            </a:lvl8pPr>
            <a:lvl9pPr marL="2743835" indent="0">
              <a:buNone/>
              <a:defRPr sz="7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429" y="660240"/>
            <a:ext cx="2212111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5843" y="1425935"/>
            <a:ext cx="3472220" cy="70379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429" y="2971080"/>
            <a:ext cx="2212111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5"/>
            </a:lvl2pPr>
            <a:lvl3pPr marL="685800" indent="0">
              <a:buNone/>
              <a:defRPr sz="900"/>
            </a:lvl3pPr>
            <a:lvl4pPr marL="1028700" indent="0">
              <a:buNone/>
              <a:defRPr sz="755"/>
            </a:lvl4pPr>
            <a:lvl5pPr marL="1371600" indent="0">
              <a:buNone/>
              <a:defRPr sz="755"/>
            </a:lvl5pPr>
            <a:lvl6pPr marL="1714500" indent="0">
              <a:buNone/>
              <a:defRPr sz="755"/>
            </a:lvl6pPr>
            <a:lvl7pPr marL="2057400" indent="0">
              <a:buNone/>
              <a:defRPr sz="755"/>
            </a:lvl7pPr>
            <a:lvl8pPr marL="2400300" indent="0">
              <a:buNone/>
              <a:defRPr sz="755"/>
            </a:lvl8pPr>
            <a:lvl9pPr marL="2743835" indent="0">
              <a:buNone/>
              <a:defRPr sz="7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536" y="527275"/>
            <a:ext cx="5915634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536" y="2636375"/>
            <a:ext cx="5915634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536" y="9179170"/>
            <a:ext cx="1543209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946" y="9179170"/>
            <a:ext cx="2314813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961" y="9179170"/>
            <a:ext cx="1543209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085" indent="-172085" algn="l" defTabSz="685800" rtl="0" eaLnBrk="1" latinLnBrk="0" hangingPunct="1">
        <a:lnSpc>
          <a:spcPct val="90000"/>
        </a:lnSpc>
        <a:spcBef>
          <a:spcPct val="15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985" indent="-172085" algn="l" defTabSz="685800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2085" algn="l" defTabSz="685800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2085" algn="l" defTabSz="685800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2085" algn="l" defTabSz="685800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2085" algn="l" defTabSz="685800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2085" algn="l" defTabSz="685800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2085" algn="l" defTabSz="685800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2085" algn="l" defTabSz="685800" rtl="0" eaLnBrk="1" latinLnBrk="0" hangingPunct="1">
        <a:lnSpc>
          <a:spcPct val="90000"/>
        </a:lnSpc>
        <a:spcBef>
          <a:spcPct val="75000"/>
        </a:spcBef>
        <a:buFont typeface="Arial" panose="020B0604020202020204" pitchFamily="34" charset="0"/>
        <a:buChar char="•"/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D:\z29期\荣誉证书.jpg荣誉证书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-5080"/>
            <a:ext cx="6862445" cy="98640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1380" y="4681220"/>
            <a:ext cx="583524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E86B06"/>
                </a:solidFill>
                <a:latin typeface="创艺简仿宋" charset="0"/>
                <a:ea typeface="创艺简仿宋" charset="0"/>
              </a:rPr>
              <a:t>坚持星球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1380" y="6577330"/>
            <a:ext cx="5835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86B06"/>
                </a:solidFill>
                <a:latin typeface="创艺简仿宋" charset="0"/>
                <a:ea typeface="创艺简仿宋" charset="0"/>
              </a:rPr>
              <a:t>彼此加油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694430" y="8610600"/>
            <a:ext cx="2590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2020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年</a:t>
            </a:r>
            <a:r>
              <a:rPr lang="en-US" altLang="zh-CN" dirty="0">
                <a:latin typeface="+mj-ea"/>
                <a:ea typeface="+mj-ea"/>
                <a:cs typeface="+mj-ea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月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20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146425" y="5662930"/>
            <a:ext cx="4838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565654"/>
                </a:solidFill>
                <a:latin typeface="+mj-ea"/>
                <a:ea typeface="+mj-ea"/>
              </a:rPr>
              <a:t>30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创艺简仿宋</vt:lpstr>
      <vt:lpstr>微软雅黑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THINK</cp:lastModifiedBy>
  <cp:revision>21</cp:revision>
  <dcterms:created xsi:type="dcterms:W3CDTF">2020-02-22T06:31:00Z</dcterms:created>
  <dcterms:modified xsi:type="dcterms:W3CDTF">2020-03-20T09:56:08Z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