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3" d="100"/>
          <a:sy n="83" d="100"/>
        </p:scale>
        <p:origin x="259" y="7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2858" y="6453386"/>
            <a:ext cx="16079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21F52F-1963-4E1D-ADDE-D53ABDE1273A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05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2295525"/>
            <a:ext cx="9601200" cy="357187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9ADA3E-46FD-4218-A4D6-9358E2B3165B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596561" y="624156"/>
            <a:ext cx="1565766" cy="52432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624156"/>
            <a:ext cx="8179641" cy="52432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A21F97-E30D-46EA-9629-DB584FDD533E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D3300D-2C54-41A9-BD81-354223F894D9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C5302E-8ED8-432D-9695-1A0A1A14DA2A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 fill="norm" stroke="1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7FD45F4-F1AD-40FE-B217-3D7B523CF75C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25014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A7F474-B600-49B6-AD8E-23CFED363BDE}" type="datetime1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2B13EE-559C-4C79-8F8A-01C8F2282902}" type="datetime1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587A085-D63F-4909-93B8-4A37A034F5CF}" type="datetime1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A5F0CA-FA96-47BF-AEBA-4D8CA463770B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36B45C-659A-4949-B7AE-3F56136C0190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27AAF7-D413-4970-BED5-06CA29BB6553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89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800" i="1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600" i="1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400" i="1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326589" y="2333213"/>
            <a:ext cx="9418320" cy="9815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4400"/>
              <a:t>Игровое приложение в жанре </a:t>
            </a:r>
            <a:r>
              <a:rPr lang="ru-RU" sz="4400"/>
              <a:t>платформер</a:t>
            </a:r>
            <a:r>
              <a:rPr lang="ru-RU" sz="4400"/>
              <a:t> «</a:t>
            </a:r>
            <a:r>
              <a:rPr lang="ru-RU" sz="4400"/>
              <a:t>Сайферед</a:t>
            </a:r>
            <a:r>
              <a:rPr lang="ru-RU" sz="4400"/>
              <a:t>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261872" y="4521666"/>
            <a:ext cx="9418320" cy="1772808"/>
          </a:xfrm>
        </p:spPr>
        <p:txBody>
          <a:bodyPr>
            <a:normAutofit fontScale="92500"/>
          </a:bodyPr>
          <a:lstStyle/>
          <a:p>
            <a:pPr algn="l">
              <a:defRPr/>
            </a:pPr>
            <a:r>
              <a:rPr lang="ru-RU"/>
              <a:t>Выполнили Шутов А. Е. и Касаткина Н. В.</a:t>
            </a:r>
            <a:endParaRPr/>
          </a:p>
          <a:p>
            <a:pPr algn="l">
              <a:defRPr/>
            </a:pPr>
            <a:r>
              <a:rPr lang="ru-RU"/>
              <a:t>Ученики группы 3</a:t>
            </a:r>
            <a:endParaRPr/>
          </a:p>
          <a:p>
            <a:pPr algn="l">
              <a:defRPr/>
            </a:pPr>
            <a:r>
              <a:rPr lang="ru-RU" sz="2400">
                <a:cs typeface="Times New Roman"/>
              </a:rPr>
              <a:t>Руководитель Борисов А.И.</a:t>
            </a:r>
            <a:endParaRPr/>
          </a:p>
          <a:p>
            <a:pPr algn="l">
              <a:defRPr/>
            </a:pPr>
            <a:r>
              <a:rPr lang="ru-RU" sz="2400">
                <a:cs typeface="Times New Roman"/>
              </a:rPr>
              <a:t>Преподаватель Детского технопарка "Альтаир"</a:t>
            </a:r>
            <a:endParaRPr lang="ru-RU"/>
          </a:p>
        </p:txBody>
      </p:sp>
      <p:sp>
        <p:nvSpPr>
          <p:cNvPr id="4" name="Заголовок 1"/>
          <p:cNvSpPr txBox="1"/>
          <p:nvPr/>
        </p:nvSpPr>
        <p:spPr bwMode="auto"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7200" spc="-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000"/>
              <a:t>Детский технопарк «Альтаир»</a:t>
            </a:r>
            <a:endParaRPr/>
          </a:p>
          <a:p>
            <a:pPr algn="ctr">
              <a:defRPr/>
            </a:pPr>
            <a:r>
              <a:rPr lang="ru-RU" sz="2000"/>
              <a:t>(РТУ МИРЭА)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Цели и задачи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371600" y="2286000"/>
            <a:ext cx="4484255" cy="3581400"/>
          </a:xfrm>
        </p:spPr>
        <p:txBody>
          <a:bodyPr/>
          <a:lstStyle/>
          <a:p>
            <a:pPr>
              <a:defRPr/>
            </a:pPr>
            <a:r>
              <a:rPr lang="ru-RU"/>
              <a:t>Создать игровое приложение в жанре </a:t>
            </a:r>
            <a:r>
              <a:rPr lang="ru-RU"/>
              <a:t>платформер</a:t>
            </a:r>
            <a:r>
              <a:rPr lang="ru-RU"/>
              <a:t>, позволяющее изучить различные шрифты</a:t>
            </a:r>
            <a:r>
              <a:rPr lang="en-US"/>
              <a:t>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6147" y="396239"/>
            <a:ext cx="4876800" cy="6065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371600" y="2286000"/>
            <a:ext cx="4475018" cy="358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>
                <a:solidFill>
                  <a:srgbClr val="000000"/>
                </a:solidFill>
                <a:latin typeface="Times New Roman"/>
              </a:rPr>
              <a:t>Плафтормер</a:t>
            </a:r>
            <a:r>
              <a:rPr lang="ru-RU">
                <a:solidFill>
                  <a:srgbClr val="000000"/>
                </a:solidFill>
                <a:latin typeface="Times New Roman"/>
              </a:rPr>
              <a:t> является не самым новым и модным, но всё же довольно популярным и актуальным жанром игр. Наша игра является полноценным </a:t>
            </a:r>
            <a:r>
              <a:rPr lang="ru-RU">
                <a:solidFill>
                  <a:srgbClr val="000000"/>
                </a:solidFill>
                <a:latin typeface="Times New Roman"/>
              </a:rPr>
              <a:t>представителем этого жанра, отличающимся возможностью изучать различные шрифты в ходе игры, так как криптография также является одной из актуальных на данным момент наук.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20511" y="1662544"/>
            <a:ext cx="5960342" cy="381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Ход работы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946727" y="1754910"/>
            <a:ext cx="4613564" cy="46135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Сначала мы выбрали жанр игры, он показался нам актуальным и интересным.</a:t>
            </a:r>
            <a:endParaRPr/>
          </a:p>
          <a:p>
            <a:pPr>
              <a:defRPr/>
            </a:pPr>
            <a:r>
              <a:rPr lang="ru-RU"/>
              <a:t>Затем мы приступили к обсуждению деталей игры, у нас рождались все новые идеи, но понятие, как их реализовывать поначалу совершенно отсутствовало…</a:t>
            </a:r>
            <a:endParaRPr/>
          </a:p>
          <a:p>
            <a:pPr>
              <a:defRPr/>
            </a:pPr>
            <a:r>
              <a:rPr lang="ru-RU"/>
              <a:t>В ходе работы мы постепенно выполняли различные задачи, изучали что-то новое и учились работать в команде. 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05497" y="1690252"/>
            <a:ext cx="5915894" cy="3943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Возникшие проблемы и способы решения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Основная проблема pygame – сложночитаемый код и ограниченность в возможностях. Библиотека не рассчитана на большие проекты, а следовательно в ней отсутствует множество нужных функций.</a:t>
            </a:r>
            <a:endParaRPr lang="ru-RU"/>
          </a:p>
          <a:p>
            <a:pPr>
              <a:defRPr/>
            </a:pPr>
            <a:r>
              <a:rPr lang="ru-RU"/>
              <a:t>Решение потребовало некоторое время: была разработана система «активной сцены», когда нагромождённый код разделялся на несколько скриптов путём отображения и обработки только нужной его части. Также пришлось разработать и множество графических решений для создания интерфейса и приятной картинки.</a:t>
            </a:r>
            <a:endParaRPr lang="ru-RU"/>
          </a:p>
          <a:p>
            <a:pPr>
              <a:defRPr/>
            </a:pPr>
            <a:r>
              <a:rPr lang="ru-RU"/>
              <a:t>Ещё одна возникшая проблема – отсутствующие у членов навыки рисования и создания музыки. Решение простое – свободно распространяемые ресурсы из Интернета.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Результат работы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pic>
        <p:nvPicPr>
          <p:cNvPr id="1891130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81049" y="1495356"/>
            <a:ext cx="5011124" cy="2978453"/>
          </a:xfrm>
          <a:prstGeom prst="rect">
            <a:avLst/>
          </a:prstGeom>
        </p:spPr>
      </p:pic>
      <p:pic>
        <p:nvPicPr>
          <p:cNvPr id="1741063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28775" y="983387"/>
            <a:ext cx="4971611" cy="2978453"/>
          </a:xfrm>
          <a:prstGeom prst="rect">
            <a:avLst/>
          </a:prstGeom>
        </p:spPr>
      </p:pic>
      <p:pic>
        <p:nvPicPr>
          <p:cNvPr id="15770682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1049" y="4616949"/>
            <a:ext cx="3401399" cy="2038742"/>
          </a:xfrm>
          <a:prstGeom prst="rect">
            <a:avLst/>
          </a:prstGeom>
        </p:spPr>
      </p:pic>
      <p:pic>
        <p:nvPicPr>
          <p:cNvPr id="19561521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23881" y="4033277"/>
            <a:ext cx="4656562" cy="2476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/>
              <a:t>Спасибо за внимание!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96493" y="1996578"/>
            <a:ext cx="4466522" cy="458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Уголки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0</Words>
  <Application>R7-Office/7.4.0.112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subject/>
  <dc:creator>Артём борисов</dc:creator>
  <cp:keywords/>
  <dc:description/>
  <dc:identifier/>
  <dc:language/>
  <cp:lastModifiedBy>наташа касаткина</cp:lastModifiedBy>
  <cp:revision>73</cp:revision>
  <dcterms:created xsi:type="dcterms:W3CDTF">2023-02-12T15:54:36Z</dcterms:created>
  <dcterms:modified xsi:type="dcterms:W3CDTF">2024-01-19T15:21:17Z</dcterms:modified>
  <cp:category/>
  <cp:contentStatus/>
  <cp:version/>
</cp:coreProperties>
</file>