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90" d="100"/>
          <a:sy n="90" d="100"/>
        </p:scale>
        <p:origin x="52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52858" y="6453386"/>
            <a:ext cx="1607944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521F52F-1963-4E1D-ADDE-D53ABDE1273A}" type="datetime1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84054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 bwMode="auto"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fill="norm" stroke="1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fill="norm" stroke="1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371600" y="2295525"/>
            <a:ext cx="9601200" cy="357187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19ADA3E-46FD-4218-A4D6-9358E2B3165B}" type="datetime1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596561" y="624156"/>
            <a:ext cx="1565766" cy="5243244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371600" y="624156"/>
            <a:ext cx="8179641" cy="5243244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1A21F97-E30D-46EA-9629-DB584FDD533E}" type="datetime1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3D3300D-2C54-41A9-BD81-354223F894D9}" type="datetime1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5C5302E-8ED8-432D-9695-1A0A1A14DA2A}" type="datetime1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 fill="norm" stroke="1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371600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7FD45F4-F1AD-40FE-B217-3D7B523CF75C}" type="datetime1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371600" y="3305206"/>
            <a:ext cx="4443984" cy="2562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525014" y="3305206"/>
            <a:ext cx="4443984" cy="2562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A7F474-B600-49B6-AD8E-23CFED363BDE}" type="datetime1">
              <a:rPr lang="ru-RU"/>
              <a:t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22B13EE-559C-4C79-8F8A-01C8F2282902}" type="datetime1">
              <a:rPr lang="ru-RU"/>
              <a:t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587A085-D63F-4909-93B8-4A37A034F5CF}" type="datetime1">
              <a:rPr lang="ru-RU"/>
              <a:t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 bwMode="auto"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2999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3A5F0CA-FA96-47BF-AEBA-4D8CA463770B}" type="datetime1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 bwMode="auto"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 bwMode="auto"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2999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A36B45C-659A-4949-B7AE-3F56136C0190}" type="datetime1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 bwMode="auto"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627AAF7-D413-4970-BED5-06CA29BB6553}" type="datetime1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545F541-BB7D-43B4-A917-0AAD277C507D}" type="slidenum">
              <a:rPr lang="ru-RU"/>
              <a:t/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 bwMode="auto"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89000"/>
        </a:lnSpc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>
        <a:lnSpc>
          <a:spcPct val="94000"/>
        </a:lnSpc>
        <a:spcBef>
          <a:spcPts val="1000"/>
        </a:spcBef>
        <a:spcAft>
          <a:spcPts val="200"/>
        </a:spcAft>
        <a:buFont typeface="Franklin Gothic Book"/>
        <a:buChar char="■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–"/>
        <a:defRPr sz="2000" i="1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■"/>
        <a:defRPr sz="18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–"/>
        <a:defRPr sz="1800" i="1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■"/>
        <a:defRPr sz="16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–"/>
        <a:defRPr sz="1600" i="1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■"/>
        <a:defRPr sz="140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–"/>
        <a:defRPr sz="1400" i="1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■"/>
        <a:defRPr sz="14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326589" y="2333213"/>
            <a:ext cx="9418320" cy="981512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ctr">
              <a:defRPr/>
            </a:pPr>
            <a:r>
              <a:rPr lang="ru-RU" sz="4400"/>
              <a:t>Author.io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 rot="0" flipH="0" flipV="0">
            <a:off x="1326588" y="3676649"/>
            <a:ext cx="7303060" cy="307657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 algn="l">
              <a:lnSpc>
                <a:spcPct val="100000"/>
              </a:lnSpc>
              <a:spcAft>
                <a:spcPts val="797"/>
              </a:spcAft>
              <a:defRPr/>
            </a:pPr>
            <a:r>
              <a:rPr lang="ru-RU" sz="2400" b="0" i="0" u="none" strike="noStrike" cap="none" spc="0">
                <a:solidFill>
                  <a:schemeClr val="tx2"/>
                </a:solidFill>
                <a:latin typeface="Franklin Gothic Book"/>
                <a:ea typeface="Arial"/>
                <a:cs typeface="Arial"/>
              </a:rPr>
              <a:t>Выполнили: </a:t>
            </a:r>
            <a:endParaRPr lang="ru-RU" sz="2400" b="0" i="0" u="none" strike="noStrike" cap="none" spc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algn="l">
              <a:lnSpc>
                <a:spcPct val="100000"/>
              </a:lnSpc>
              <a:spcAft>
                <a:spcPts val="797"/>
              </a:spcAft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Franklin Gothic Book"/>
                <a:ea typeface="Calibri"/>
                <a:cs typeface="Arial"/>
              </a:rPr>
              <a:t>Старцев Данила Дмитриевич</a:t>
            </a:r>
            <a:endParaRPr lang="en-US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lnSpc>
                <a:spcPct val="100000"/>
              </a:lnSpc>
              <a:spcAft>
                <a:spcPts val="797"/>
              </a:spcAft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Franklin Gothic Book"/>
                <a:ea typeface="Calibri"/>
                <a:cs typeface="Arial"/>
              </a:rPr>
              <a:t>Шутов Александр Евгеньевич</a:t>
            </a:r>
            <a:endParaRPr sz="2400">
              <a:solidFill>
                <a:schemeClr val="tx1"/>
              </a:solidFill>
              <a:ea typeface="Calibri"/>
            </a:endParaRPr>
          </a:p>
          <a:p>
            <a:pPr algn="l">
              <a:lnSpc>
                <a:spcPct val="100000"/>
              </a:lnSpc>
              <a:spcAft>
                <a:spcPts val="797"/>
              </a:spcAft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Franklin Gothic Book"/>
                <a:ea typeface="Times New Roman"/>
                <a:cs typeface="Times New Roman"/>
              </a:rPr>
              <a:t>Касаткина Наталья Васильевна</a:t>
            </a:r>
            <a:endParaRPr sz="240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 algn="l">
              <a:lnSpc>
                <a:spcPct val="100000"/>
              </a:lnSpc>
              <a:defRPr/>
            </a:pPr>
            <a:r>
              <a:rPr lang="ru-RU" sz="2400" b="0" i="0" u="none" strike="noStrike" cap="none" spc="0">
                <a:solidFill>
                  <a:schemeClr val="tx2"/>
                </a:solidFill>
                <a:latin typeface="Franklin Gothic Book"/>
                <a:ea typeface="Arial"/>
                <a:cs typeface="Arial"/>
              </a:rPr>
              <a:t>Ученики группы 3</a:t>
            </a:r>
            <a:endParaRPr lang="ru-RU" sz="2400" b="0" i="0" u="none" strike="noStrike" cap="none" spc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algn="l">
              <a:lnSpc>
                <a:spcPct val="100000"/>
              </a:lnSpc>
              <a:defRPr/>
            </a:pPr>
            <a:endParaRPr lang="ru-RU" sz="2400" b="0" i="0" u="none" strike="noStrike" cap="none" spc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2400" b="0" i="0" u="none" strike="noStrike" cap="none" spc="0">
                <a:solidFill>
                  <a:schemeClr val="tx2"/>
                </a:solidFill>
                <a:latin typeface="Franklin Gothic Book"/>
                <a:ea typeface="Arial"/>
                <a:cs typeface="Times New Roman"/>
              </a:rPr>
              <a:t>Руководитель Борисов </a:t>
            </a:r>
            <a:r>
              <a:rPr lang="ru-RU" sz="2400" b="0" i="0" u="none" strike="noStrike" cap="none" spc="0">
                <a:solidFill>
                  <a:schemeClr val="tx2"/>
                </a:solidFill>
                <a:latin typeface="Franklin Gothic Book"/>
                <a:ea typeface="Arial"/>
                <a:cs typeface="Times New Roman"/>
              </a:rPr>
              <a:t>А.И</a:t>
            </a:r>
            <a:r>
              <a:rPr lang="ru-RU" sz="2400" b="0" i="0" u="none" strike="noStrike" cap="none" spc="0">
                <a:solidFill>
                  <a:schemeClr val="tx2"/>
                </a:solidFill>
                <a:latin typeface="Franklin Gothic Book"/>
                <a:ea typeface="Arial"/>
                <a:cs typeface="Times New Roman"/>
              </a:rPr>
              <a:t>.</a:t>
            </a:r>
            <a:endParaRPr sz="2400"/>
          </a:p>
          <a:p>
            <a:pPr algn="l">
              <a:defRPr/>
            </a:pPr>
            <a:r>
              <a:rPr lang="ru-RU" sz="2400" b="0" i="0" u="none" strike="noStrike" cap="none" spc="0">
                <a:solidFill>
                  <a:schemeClr val="tx2"/>
                </a:solidFill>
                <a:latin typeface="Franklin Gothic Book"/>
                <a:ea typeface="Arial"/>
                <a:cs typeface="Times New Roman"/>
              </a:rPr>
              <a:t>Преподаватель Детского технопарка "Альтаир"</a:t>
            </a:r>
            <a:endParaRPr sz="2400">
              <a:cs typeface="Times New Roman"/>
            </a:endParaRPr>
          </a:p>
          <a:p>
            <a:pPr lvl="0" algn="r">
              <a:lnSpc>
                <a:spcPct val="106666"/>
              </a:lnSpc>
              <a:spcAft>
                <a:spcPts val="797"/>
              </a:spcAft>
              <a:defRPr/>
            </a:pPr>
            <a:endParaRPr sz="240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 algn="l">
              <a:defRPr/>
            </a:pPr>
            <a:endParaRPr lang="ru-RU"/>
          </a:p>
        </p:txBody>
      </p:sp>
      <p:sp>
        <p:nvSpPr>
          <p:cNvPr id="4" name="Заголовок 1"/>
          <p:cNvSpPr txBox="1"/>
          <p:nvPr/>
        </p:nvSpPr>
        <p:spPr bwMode="auto">
          <a:xfrm>
            <a:off x="1386840" y="365760"/>
            <a:ext cx="9418320" cy="760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>
              <a:lnSpc>
                <a:spcPct val="85000"/>
              </a:lnSpc>
              <a:spcBef>
                <a:spcPts val="0"/>
              </a:spcBef>
              <a:buNone/>
              <a:defRPr sz="7200" spc="-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000"/>
              <a:t>Детский технопарк «Альтаир»</a:t>
            </a:r>
            <a:endParaRPr/>
          </a:p>
          <a:p>
            <a:pPr algn="ctr">
              <a:defRPr/>
            </a:pPr>
            <a:r>
              <a:rPr lang="ru-RU" sz="2000"/>
              <a:t>(РТУ МИРЭА)</a:t>
            </a: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815206" y="0"/>
            <a:ext cx="2376794" cy="1532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Цели и задачи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Научиться работать с flask, html и css для создания сайтов при помощи python</a:t>
            </a:r>
            <a:endParaRPr lang="ru-RU"/>
          </a:p>
          <a:p>
            <a:pPr>
              <a:defRPr/>
            </a:pPr>
            <a:r>
              <a:rPr lang="ru-RU"/>
              <a:t>Выполнить все необходимые требования для безошибочной работы этого сайта</a:t>
            </a:r>
            <a:endParaRPr lang="ru-RU"/>
          </a:p>
          <a:p>
            <a:pPr>
              <a:defRPr/>
            </a:pPr>
            <a:r>
              <a:rPr lang="ru-RU"/>
              <a:t>Получить опыт web-разработки</a:t>
            </a:r>
            <a:endParaRPr lang="ru-RU"/>
          </a:p>
          <a:p>
            <a:pPr>
              <a:defRPr/>
            </a:pPr>
            <a:r>
              <a:rPr lang="ru-RU" sz="1000"/>
              <a:t>что ту вообще надо писать....</a:t>
            </a:r>
            <a:endParaRPr sz="10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545F541-BB7D-43B4-A917-0AAD277C507D}" type="slidenum">
              <a:rPr lang="ru-RU"/>
              <a:t>2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Актуальность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Большинство популярных сервисов и компаний пользуются веб-приложениями и сайтами для предоставления своих услуг. Однако на настоящий момент многие уходят из страны, в связи с чем у новых стартапов появляется возможность занять пустующую нишу рынка.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545F541-BB7D-43B4-A917-0AAD277C507D}" type="slidenum">
              <a:rPr lang="ru-RU"/>
              <a:t>3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Ход работы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Разработать актуальную идею для  сайта</a:t>
            </a:r>
            <a:endParaRPr lang="ru-RU"/>
          </a:p>
          <a:p>
            <a:pPr>
              <a:defRPr/>
            </a:pPr>
            <a:r>
              <a:rPr lang="ru-RU"/>
              <a:t>Создать общий репозиторий и распределить задачи</a:t>
            </a:r>
            <a:endParaRPr lang="ru-RU"/>
          </a:p>
          <a:p>
            <a:pPr>
              <a:defRPr/>
            </a:pPr>
            <a:r>
              <a:rPr lang="ru-RU"/>
              <a:t>Создать основу для будущего сайта</a:t>
            </a:r>
            <a:endParaRPr lang="ru-RU"/>
          </a:p>
          <a:p>
            <a:pPr>
              <a:defRPr/>
            </a:pPr>
            <a:r>
              <a:rPr lang="ru-RU"/>
              <a:t>Постепенно добавлять новые функции </a:t>
            </a:r>
            <a:endParaRPr lang="ru-RU"/>
          </a:p>
          <a:p>
            <a:pPr>
              <a:defRPr/>
            </a:pPr>
            <a:r>
              <a:rPr lang="ru-RU"/>
              <a:t>Протестировать и отладить готовый сайт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545F541-BB7D-43B4-A917-0AAD277C507D}" type="slidenum">
              <a:rPr lang="ru-RU"/>
              <a:t>4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Ход работы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7868625" y="1524000"/>
            <a:ext cx="3104174" cy="4534275"/>
          </a:xfrm>
        </p:spPr>
        <p:txBody>
          <a:bodyPr/>
          <a:lstStyle/>
          <a:p>
            <a:pPr>
              <a:defRPr/>
            </a:pPr>
            <a:r>
              <a:rPr lang="ru-RU"/>
              <a:t>Спустя долгие и тяжёлые вечера, в последний момент, как проект уже был готов, glitch.com решил отвалиться...</a:t>
            </a:r>
            <a:endParaRPr lang="ru-RU"/>
          </a:p>
          <a:p>
            <a:pPr>
              <a:defRPr/>
            </a:pPr>
            <a:r>
              <a:rPr lang="ru-RU"/>
              <a:t>Однако, это не помешало нам закончить проект (почти) вовремя!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545F541-BB7D-43B4-A917-0AAD277C507D}" type="slidenum">
              <a:rPr lang="ru-RU"/>
              <a:t>5</a:t>
            </a:fld>
            <a:endParaRPr lang="ru-RU"/>
          </a:p>
        </p:txBody>
      </p:sp>
      <p:pic>
        <p:nvPicPr>
          <p:cNvPr id="160713870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258274" y="1502024"/>
            <a:ext cx="4657725" cy="2504831"/>
          </a:xfrm>
          <a:prstGeom prst="rect">
            <a:avLst/>
          </a:prstGeom>
        </p:spPr>
      </p:pic>
      <p:pic>
        <p:nvPicPr>
          <p:cNvPr id="18199380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38001" y="3035771"/>
            <a:ext cx="4568698" cy="2184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Возникшие проблемы и способы решения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Различные ошибки, связанные с базой данных</a:t>
            </a:r>
            <a:endParaRPr lang="ru-RU"/>
          </a:p>
          <a:p>
            <a:pPr>
              <a:defRPr/>
            </a:pPr>
            <a:r>
              <a:rPr lang="ru-RU"/>
              <a:t>Ошибки, связанные с некорректным взаимодействием с сервером</a:t>
            </a:r>
            <a:endParaRPr lang="ru-RU"/>
          </a:p>
          <a:p>
            <a:pPr>
              <a:defRPr/>
            </a:pPr>
            <a:r>
              <a:rPr lang="ru-RU"/>
              <a:t>Ошибки взаимодействия элементов сайта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545F541-BB7D-43B4-A917-0AAD277C507D}" type="slidenum">
              <a:rPr lang="ru-RU"/>
              <a:t>6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Результат работы</a:t>
            </a: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545F541-BB7D-43B4-A917-0AAD277C507D}" type="slidenum">
              <a:rPr lang="ru-RU"/>
              <a:t>7</a:t>
            </a:fld>
            <a:endParaRPr lang="ru-RU"/>
          </a:p>
        </p:txBody>
      </p:sp>
      <p:pic>
        <p:nvPicPr>
          <p:cNvPr id="128879248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318357" y="1360419"/>
            <a:ext cx="6390725" cy="3040506"/>
          </a:xfrm>
          <a:prstGeom prst="rect">
            <a:avLst/>
          </a:prstGeom>
        </p:spPr>
      </p:pic>
      <p:pic>
        <p:nvPicPr>
          <p:cNvPr id="172871330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249125" y="2709216"/>
            <a:ext cx="7342800" cy="35106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320594" y="1367404"/>
            <a:ext cx="9418320" cy="62917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/>
              <a:t>Спасибо за внимание!</a:t>
            </a: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796493" y="1996578"/>
            <a:ext cx="4466522" cy="4580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25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/>
        <a:ea typeface="Arial"/>
        <a:cs typeface="Arial"/>
      </a:majorFont>
      <a:minorFont>
        <a:latin typeface="Franklin Gothic Book"/>
        <a:ea typeface="Arial"/>
        <a:cs typeface="Arial"/>
      </a:minorFont>
    </a:fontScheme>
    <a:fmtScheme name="Уголки">
      <a:fillStyleLst>
        <a:solidFill>
          <a:schemeClr val="phClr"/>
        </a:solidFill>
        <a:gradFill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0</TotalTime>
  <Words>0</Words>
  <Application>R7-Office/7.4.0.112</Application>
  <DocSecurity>0</DocSecurity>
  <PresentationFormat>Широкоэкранный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Виртуальная лаборатория</dc:title>
  <dc:subject/>
  <dc:creator>Артём борисов</dc:creator>
  <cp:keywords/>
  <dc:description/>
  <dc:identifier/>
  <dc:language/>
  <cp:lastModifiedBy>Anonymous</cp:lastModifiedBy>
  <cp:revision>72</cp:revision>
  <dcterms:created xsi:type="dcterms:W3CDTF">2023-02-12T15:54:36Z</dcterms:created>
  <dcterms:modified xsi:type="dcterms:W3CDTF">2024-04-26T15:46:10Z</dcterms:modified>
  <cp:category/>
  <cp:contentStatus/>
  <cp:version/>
</cp:coreProperties>
</file>