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9CB31-72F9-993C-A8BC-D4CAAE33E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3F7B79-5F69-4321-D0DA-AF86C1DF1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5D876C-E60A-2868-515A-D80CF64D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58EE-8032-410B-B5F0-24935CC7BF7E}" type="datetimeFigureOut">
              <a:rPr lang="ru-RU" smtClean="0"/>
              <a:t>14.08.2024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19B3FC-1968-8537-20EA-625FA7D9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091F7-874F-88BE-8AB8-2514B903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225B-7117-43A3-905E-CAED860F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7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FA10F-1939-B348-AC2E-E3E3B19E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7D3080-E4C5-D74D-0600-FE0264CE6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887C3F-1C3F-D400-0B1D-E2E31D35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58EE-8032-410B-B5F0-24935CC7BF7E}" type="datetimeFigureOut">
              <a:rPr lang="ru-RU" smtClean="0"/>
              <a:t>14.08.2024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FBC17D-210B-4728-AA83-ED655BDD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D7030-B057-40A5-AAAC-44A8D5E1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225B-7117-43A3-905E-CAED860F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00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B198BCF-3BD2-1655-C2C2-68C6F8081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6F3E85-A5ED-8703-FCAE-F4317F008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763048-0353-6DBF-B439-B4C3D92D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58EE-8032-410B-B5F0-24935CC7BF7E}" type="datetimeFigureOut">
              <a:rPr lang="ru-RU" smtClean="0"/>
              <a:t>14.08.2024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A0384E-5CCD-E3CE-8FC8-5B30FE04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03D4B7-14F6-4592-FCA0-BDFA9571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225B-7117-43A3-905E-CAED860F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4B7B3-B526-502E-A8E4-8FB8CAF8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30FE41-A838-4DD3-8740-63A65EC12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05DEEF-2E19-B596-8BD0-CA0FA9F2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58EE-8032-410B-B5F0-24935CC7BF7E}" type="datetimeFigureOut">
              <a:rPr lang="ru-RU" smtClean="0"/>
              <a:t>14.08.2024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9B4630-C432-315E-8BD0-2DBAB758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E710BF-0945-DAA5-471B-556B8B1E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225B-7117-43A3-905E-CAED860F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17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D7D9D-95D1-6BD5-AC5C-2B67A6D1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453481-0356-BE9A-53E7-D6B6957AD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909AC1-D851-52BC-D5AA-5D8C02BD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58EE-8032-410B-B5F0-24935CC7BF7E}" type="datetimeFigureOut">
              <a:rPr lang="ru-RU" smtClean="0"/>
              <a:t>14.08.2024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D38824-C715-B184-AF48-73036DAA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30F95A-A864-3BA8-EB43-9FAEA524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225B-7117-43A3-905E-CAED860F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72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F8F5B-477A-01A3-ACA7-57ACC74D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E28C6-0C97-E164-B468-5070E78D2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FE4A4-2076-459A-E51C-52F2EBE20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AF9B66-23C0-6474-3C20-7B0913B4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58EE-8032-410B-B5F0-24935CC7BF7E}" type="datetimeFigureOut">
              <a:rPr lang="ru-RU" smtClean="0"/>
              <a:t>14.08.2024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FC80AC-4867-A8BB-27D0-4D24ACD7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29D117-F244-4401-A074-ED5D1443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225B-7117-43A3-905E-CAED860F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41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5208B-E6E8-CBF9-6645-38F9D455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5C2AAE-F33A-9F4B-77F1-6370C4E58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8BB3B2-E4B6-2841-2A6B-B15DF5D70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54EDF7-7F2F-5CA9-793D-1525CDA8B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C78934-0774-31E9-BCA5-95603A4E5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FB59BF-8D9F-AD64-9E87-E949D718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58EE-8032-410B-B5F0-24935CC7BF7E}" type="datetimeFigureOut">
              <a:rPr lang="ru-RU" smtClean="0"/>
              <a:t>14.08.2024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60261A-2097-A70A-CB11-174DFB55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5A1B6D-EFD4-F2B5-E13C-6E65160C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225B-7117-43A3-905E-CAED860F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34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26BFC-6DCD-212B-9192-1C97BB35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1149A6-C5FD-6D16-2017-3CCBA92E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58EE-8032-410B-B5F0-24935CC7BF7E}" type="datetimeFigureOut">
              <a:rPr lang="ru-RU" smtClean="0"/>
              <a:t>14.08.2024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5C5E4F-839F-B746-CC91-3F02F3AC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212870-8767-00FD-9C5F-177094AB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225B-7117-43A3-905E-CAED860F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37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DFE61D-32F5-D78B-B049-8320C8D1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58EE-8032-410B-B5F0-24935CC7BF7E}" type="datetimeFigureOut">
              <a:rPr lang="ru-RU" smtClean="0"/>
              <a:t>14.08.2024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52CE89-80E2-D704-9887-0BDA3A7F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C0C248-D506-592F-F47E-7B76BE32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225B-7117-43A3-905E-CAED860F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01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151E0-010C-314D-DE7A-7A02B4BE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33FCE9-8E15-FFCE-F965-FDE0ABA7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929264-4274-93A0-9CB5-C3A045FD1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E5BD9E-FC5E-6494-8134-0C22E698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58EE-8032-410B-B5F0-24935CC7BF7E}" type="datetimeFigureOut">
              <a:rPr lang="ru-RU" smtClean="0"/>
              <a:t>14.08.2024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5DD84-1070-C2E3-459F-8FE7419E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010298-907B-2AD7-11C8-C071D405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225B-7117-43A3-905E-CAED860F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68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C18F6-9CC0-8787-6B56-A8504372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DC2E9EE-3DDE-0CB0-10BA-81B69C373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A44215-7117-5A34-1AF8-50BFB5031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A1E29E-CD40-E30F-44C8-845637F0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58EE-8032-410B-B5F0-24935CC7BF7E}" type="datetimeFigureOut">
              <a:rPr lang="ru-RU" smtClean="0"/>
              <a:t>14.08.2024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A8A2DE-7B1F-73C0-28A6-E5711E9B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CBB4AA-2CC9-9C0E-17B3-D7DF93C5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225B-7117-43A3-905E-CAED860F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95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FFF17-BC42-7668-517B-635DA1FD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CFE6CC-FB7B-F92F-59F4-FC77032D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CB11F5-F6F1-BD78-4E66-FE1430E9E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8C58EE-8032-410B-B5F0-24935CC7BF7E}" type="datetimeFigureOut">
              <a:rPr lang="ru-RU" smtClean="0"/>
              <a:t>14.08.2024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BE6B33-EEBF-397A-4D80-32F453D46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AF65AE-0795-DFC7-C939-A9164D534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B225B-7117-43A3-905E-CAED860FD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55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E85DC-A94B-E3B7-4AD9-3D86BA221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B57285-4334-74D8-3FBF-A9DFCFC65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 descr="Изображение выглядит как текст, снимок экрана, Шрифт, Цвет электрик&#10;&#10;Автоматически созданное описание">
            <a:extLst>
              <a:ext uri="{FF2B5EF4-FFF2-40B4-BE49-F238E27FC236}">
                <a16:creationId xmlns:a16="http://schemas.microsoft.com/office/drawing/2014/main" id="{27C9E037-5119-9F9D-9F8E-1374065AE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снимок экрана, Шрифт, Цвет электрик&#10;&#10;Автоматически созданное описание">
            <a:extLst>
              <a:ext uri="{FF2B5EF4-FFF2-40B4-BE49-F238E27FC236}">
                <a16:creationId xmlns:a16="http://schemas.microsoft.com/office/drawing/2014/main" id="{68AC24C0-E796-9561-E653-BBFBCE442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9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49EBD-6108-662C-FAC1-886D5F54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 descr="&#10;Изображение выглядит как текст, снимок экрана, Шрифт">
            <a:extLst>
              <a:ext uri="{FF2B5EF4-FFF2-40B4-BE49-F238E27FC236}">
                <a16:creationId xmlns:a16="http://schemas.microsoft.com/office/drawing/2014/main" id="{085794E6-C4AC-EDBE-FCFA-19E588C03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</p:spPr>
      </p:pic>
      <p:pic>
        <p:nvPicPr>
          <p:cNvPr id="11" name="Рисунок 10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BBEE963-F8A2-5A6C-D317-40710F07B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07616-B81B-9C7D-8AA8-20A40F5B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">
            <a:extLst>
              <a:ext uri="{FF2B5EF4-FFF2-40B4-BE49-F238E27FC236}">
                <a16:creationId xmlns:a16="http://schemas.microsoft.com/office/drawing/2014/main" id="{1DDCD9F1-AB6F-CB61-B0EE-6C8D30AFD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5308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1C961-6705-7F64-D1DD-1C551DCF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, Шрифт">
            <a:extLst>
              <a:ext uri="{FF2B5EF4-FFF2-40B4-BE49-F238E27FC236}">
                <a16:creationId xmlns:a16="http://schemas.microsoft.com/office/drawing/2014/main" id="{B18C5BA5-46F3-A39F-98E6-B285ADEA0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09330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5D73B-C7D3-C09A-CD4C-4F20ADF5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, Шрифт, диаграмма">
            <a:extLst>
              <a:ext uri="{FF2B5EF4-FFF2-40B4-BE49-F238E27FC236}">
                <a16:creationId xmlns:a16="http://schemas.microsoft.com/office/drawing/2014/main" id="{7D305269-9B79-2170-37D4-D1907099F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</p:spPr>
      </p:pic>
    </p:spTree>
    <p:extLst>
      <p:ext uri="{BB962C8B-B14F-4D97-AF65-F5344CB8AC3E}">
        <p14:creationId xmlns:p14="http://schemas.microsoft.com/office/powerpoint/2010/main" val="93612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50109-5E77-B534-FC72-FB5218E1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, Шрифт, алгебра&#10;&#10;Автоматически созданное описание">
            <a:extLst>
              <a:ext uri="{FF2B5EF4-FFF2-40B4-BE49-F238E27FC236}">
                <a16:creationId xmlns:a16="http://schemas.microsoft.com/office/drawing/2014/main" id="{6FA45490-26CF-BFDB-03A3-C392240BE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94071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9B0EA-C891-4A2B-4359-98C0DD43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, Шрифт">
            <a:extLst>
              <a:ext uri="{FF2B5EF4-FFF2-40B4-BE49-F238E27FC236}">
                <a16:creationId xmlns:a16="http://schemas.microsoft.com/office/drawing/2014/main" id="{63566B37-B31E-DAFC-7ED1-2D2F09B3B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3899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6DE87-2F5A-197D-6F83-AE32059E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, Шрифт, Цвет электрик">
            <a:extLst>
              <a:ext uri="{FF2B5EF4-FFF2-40B4-BE49-F238E27FC236}">
                <a16:creationId xmlns:a16="http://schemas.microsoft.com/office/drawing/2014/main" id="{173A5787-472D-DCD1-1886-DE4E55826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</p:spPr>
      </p:pic>
      <p:pic>
        <p:nvPicPr>
          <p:cNvPr id="7" name="Рисунок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3B87E75-1568-BCCD-9FE9-7DA0ABBF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63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Nikita ⁮⁮Gnatyuk</dc:creator>
  <cp:lastModifiedBy>Nikita ⁮⁮Gnatyuk</cp:lastModifiedBy>
  <cp:revision>1</cp:revision>
  <dcterms:created xsi:type="dcterms:W3CDTF">2024-08-14T11:03:27Z</dcterms:created>
  <dcterms:modified xsi:type="dcterms:W3CDTF">2024-08-14T15:26:28Z</dcterms:modified>
</cp:coreProperties>
</file>