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685800" y="2130425"/>
            <a:ext cx="7772400" cy="1470025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Raport opisujący zbiór wig_d.csv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1371600" y="3886200"/>
            <a:ext cx="6400800" cy="17526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Autor: JS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 rot="-0">
            <a:off x="1371600" y="3886200"/>
            <a:ext cx="6400800" cy="17526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Autor: JS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2019-04-28T11:36:31Z</dcterms:modified>
  <cp:category/>
</cp:coreProperties>
</file>