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mfortaa" panose="020B0604020202020204" charset="0"/>
      <p:regular r:id="rId16"/>
      <p:bold r:id="rId17"/>
    </p:embeddedFont>
    <p:embeddedFont>
      <p:font typeface="Comic Sans MS" panose="030F0702030302020204" pitchFamily="66" charset="0"/>
      <p:regular r:id="rId18"/>
      <p:bold r:id="rId19"/>
      <p:italic r:id="rId20"/>
      <p:boldItalic r:id="rId21"/>
    </p:embeddedFont>
    <p:embeddedFont>
      <p:font typeface="Nunito" pitchFamily="2" charset="0"/>
      <p:regular r:id="rId22"/>
      <p:bold r:id="rId23"/>
      <p:italic r:id="rId24"/>
      <p:boldItalic r:id="rId25"/>
    </p:embeddedFont>
    <p:embeddedFont>
      <p:font typeface="Nunito ExtraBold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04914ed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04914ed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4f3596f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4f3596f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f6e2528f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f6e2528f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f4f3596f3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f4f3596f3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f4f3596f3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f4f3596f3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d983fca4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d983fca4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d983fca4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d983fca4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d983fca4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d983fca4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f4f3596f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f4f3596f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21688" y="4802981"/>
            <a:ext cx="2652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presentation/d/1BYKTY8tXnDfc2hS33Bl21JHRedoMFIcvtVZR7jCqbsg/edit#slide=id.ge073f9c4c9_0_347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D7CC9"/>
            </a:gs>
            <a:gs pos="100000">
              <a:srgbClr val="645798"/>
            </a:gs>
          </a:gsLst>
          <a:lin ang="18900044" scaled="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025" y="3163875"/>
            <a:ext cx="3993948" cy="13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227" y="491050"/>
            <a:ext cx="4135551" cy="241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4"/>
          <p:cNvCxnSpPr/>
          <p:nvPr/>
        </p:nvCxnSpPr>
        <p:spPr>
          <a:xfrm>
            <a:off x="2865350" y="2861550"/>
            <a:ext cx="3162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4"/>
          <p:cNvSpPr/>
          <p:nvPr/>
        </p:nvSpPr>
        <p:spPr>
          <a:xfrm>
            <a:off x="-132612" y="-483500"/>
            <a:ext cx="2016300" cy="19599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-353750" y="3671925"/>
            <a:ext cx="1804200" cy="1818300"/>
          </a:xfrm>
          <a:prstGeom prst="donut">
            <a:avLst>
              <a:gd name="adj" fmla="val 25000"/>
            </a:avLst>
          </a:prstGeom>
          <a:solidFill>
            <a:srgbClr val="000000">
              <a:alpha val="22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8192750" y="4217275"/>
            <a:ext cx="651000" cy="651000"/>
          </a:xfrm>
          <a:prstGeom prst="mathMultiply">
            <a:avLst>
              <a:gd name="adj1" fmla="val 23520"/>
            </a:avLst>
          </a:prstGeom>
          <a:solidFill>
            <a:srgbClr val="000000">
              <a:alpha val="22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027950" y="2944575"/>
            <a:ext cx="205200" cy="219300"/>
          </a:xfrm>
          <a:prstGeom prst="diamond">
            <a:avLst/>
          </a:prstGeom>
          <a:solidFill>
            <a:srgbClr val="F1C232">
              <a:alpha val="50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937725" y="152400"/>
            <a:ext cx="123600" cy="151800"/>
          </a:xfrm>
          <a:prstGeom prst="diamond">
            <a:avLst/>
          </a:prstGeom>
          <a:solidFill>
            <a:srgbClr val="F1C232">
              <a:alpha val="50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3007200" cy="51435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575" y="196663"/>
            <a:ext cx="1683250" cy="7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-150550" y="1751900"/>
            <a:ext cx="3233100" cy="1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Nombre del proyecto,</a:t>
            </a:r>
            <a:endParaRPr sz="220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y tecnología que cursan.</a:t>
            </a:r>
            <a:endParaRPr sz="250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932088" y="2533575"/>
            <a:ext cx="409500" cy="204900"/>
          </a:xfrm>
          <a:prstGeom prst="homePlate">
            <a:avLst>
              <a:gd name="adj" fmla="val 50000"/>
            </a:avLst>
          </a:pr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52495">
            <a:off x="2458187" y="78513"/>
            <a:ext cx="1091325" cy="10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26969">
            <a:off x="2434562" y="3863450"/>
            <a:ext cx="1091325" cy="109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59750" y="2163025"/>
            <a:ext cx="2812500" cy="13200"/>
          </a:xfrm>
          <a:prstGeom prst="straightConnector1">
            <a:avLst/>
          </a:prstGeom>
          <a:noFill/>
          <a:ln w="9525" cap="flat" cmpd="sng">
            <a:solidFill>
              <a:srgbClr val="64579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" name="Google Shape;77;p15"/>
          <p:cNvCxnSpPr/>
          <p:nvPr/>
        </p:nvCxnSpPr>
        <p:spPr>
          <a:xfrm>
            <a:off x="263150" y="2568600"/>
            <a:ext cx="2405700" cy="6300"/>
          </a:xfrm>
          <a:prstGeom prst="straightConnector1">
            <a:avLst/>
          </a:prstGeom>
          <a:noFill/>
          <a:ln w="9525" cap="flat" cmpd="sng">
            <a:solidFill>
              <a:srgbClr val="64579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8" name="Google Shape;78;p15"/>
          <p:cNvCxnSpPr/>
          <p:nvPr/>
        </p:nvCxnSpPr>
        <p:spPr>
          <a:xfrm>
            <a:off x="917750" y="2891000"/>
            <a:ext cx="1096500" cy="0"/>
          </a:xfrm>
          <a:prstGeom prst="straightConnector1">
            <a:avLst/>
          </a:prstGeom>
          <a:noFill/>
          <a:ln w="9525" cap="flat" cmpd="sng">
            <a:solidFill>
              <a:srgbClr val="64579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9" name="Google Shape;79;p15"/>
          <p:cNvSpPr/>
          <p:nvPr/>
        </p:nvSpPr>
        <p:spPr>
          <a:xfrm>
            <a:off x="3604850" y="842700"/>
            <a:ext cx="5146200" cy="3808200"/>
          </a:xfrm>
          <a:prstGeom prst="rect">
            <a:avLst/>
          </a:prstGeom>
          <a:solidFill>
            <a:srgbClr val="3D7CC9"/>
          </a:solidFill>
          <a:ln w="9525" cap="flat" cmpd="sng">
            <a:solidFill>
              <a:srgbClr val="FFD3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12" y="4543650"/>
            <a:ext cx="830812" cy="4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7301" y="340865"/>
            <a:ext cx="1424574" cy="50183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572000" y="1519350"/>
            <a:ext cx="27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242117" y="986888"/>
            <a:ext cx="4028700" cy="75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600" b="1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1" dirty="0" err="1">
                <a:solidFill>
                  <a:schemeClr val="lt1"/>
                </a:solidFill>
              </a:rPr>
              <a:t>Tecnologia</a:t>
            </a:r>
            <a:r>
              <a:rPr lang="es-419" sz="1100" b="1" dirty="0">
                <a:solidFill>
                  <a:schemeClr val="lt1"/>
                </a:solidFill>
              </a:rPr>
              <a:t>: Desarrollo web 2</a:t>
            </a:r>
            <a:endParaRPr sz="11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0" y="0"/>
            <a:ext cx="3007200" cy="51435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575" y="196663"/>
            <a:ext cx="1683250" cy="7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59750" y="1766625"/>
            <a:ext cx="2812500" cy="15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Nombre y apellidos de integrantes del equipo</a:t>
            </a:r>
            <a:b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</a:br>
            <a:r>
              <a:rPr lang="es" sz="16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(Escribir número de equipo y si quieren pueden ponerle nombre al equipo)</a:t>
            </a:r>
            <a:endParaRPr sz="160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2932088" y="2533575"/>
            <a:ext cx="409500" cy="204900"/>
          </a:xfrm>
          <a:prstGeom prst="homePlate">
            <a:avLst>
              <a:gd name="adj" fmla="val 50000"/>
            </a:avLst>
          </a:pr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52495">
            <a:off x="2458187" y="78513"/>
            <a:ext cx="1091325" cy="10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26969">
            <a:off x="2434562" y="3863450"/>
            <a:ext cx="1091325" cy="109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6"/>
          <p:cNvCxnSpPr/>
          <p:nvPr/>
        </p:nvCxnSpPr>
        <p:spPr>
          <a:xfrm>
            <a:off x="59750" y="2163025"/>
            <a:ext cx="2812500" cy="13200"/>
          </a:xfrm>
          <a:prstGeom prst="straightConnector1">
            <a:avLst/>
          </a:prstGeom>
          <a:noFill/>
          <a:ln w="9525" cap="flat" cmpd="sng">
            <a:solidFill>
              <a:srgbClr val="64579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/>
          <p:cNvCxnSpPr/>
          <p:nvPr/>
        </p:nvCxnSpPr>
        <p:spPr>
          <a:xfrm>
            <a:off x="739250" y="2524775"/>
            <a:ext cx="1553700" cy="6300"/>
          </a:xfrm>
          <a:prstGeom prst="straightConnector1">
            <a:avLst/>
          </a:prstGeom>
          <a:noFill/>
          <a:ln w="9525" cap="flat" cmpd="sng">
            <a:solidFill>
              <a:srgbClr val="64579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6" name="Google Shape;96;p16"/>
          <p:cNvCxnSpPr/>
          <p:nvPr/>
        </p:nvCxnSpPr>
        <p:spPr>
          <a:xfrm>
            <a:off x="300725" y="2894400"/>
            <a:ext cx="2292900" cy="6300"/>
          </a:xfrm>
          <a:prstGeom prst="straightConnector1">
            <a:avLst/>
          </a:prstGeom>
          <a:noFill/>
          <a:ln w="9525" cap="flat" cmpd="sng">
            <a:solidFill>
              <a:srgbClr val="64579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7" name="Google Shape;97;p16"/>
          <p:cNvSpPr/>
          <p:nvPr/>
        </p:nvSpPr>
        <p:spPr>
          <a:xfrm>
            <a:off x="3480798" y="842700"/>
            <a:ext cx="5146200" cy="3808200"/>
          </a:xfrm>
          <a:prstGeom prst="rect">
            <a:avLst/>
          </a:prstGeom>
          <a:solidFill>
            <a:srgbClr val="3D7CC9"/>
          </a:solidFill>
          <a:ln w="9525" cap="flat" cmpd="sng">
            <a:solidFill>
              <a:srgbClr val="FFD3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8" name="Google Shape;98;p16"/>
          <p:cNvCxnSpPr/>
          <p:nvPr/>
        </p:nvCxnSpPr>
        <p:spPr>
          <a:xfrm>
            <a:off x="820700" y="3282825"/>
            <a:ext cx="1284300" cy="300"/>
          </a:xfrm>
          <a:prstGeom prst="straightConnector1">
            <a:avLst/>
          </a:prstGeom>
          <a:noFill/>
          <a:ln w="9525" cap="flat" cmpd="sng">
            <a:solidFill>
              <a:srgbClr val="645798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99" name="Google Shape;99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7301" y="340865"/>
            <a:ext cx="1424574" cy="50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12" y="4543650"/>
            <a:ext cx="830812" cy="4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3480798" y="842699"/>
            <a:ext cx="5146200" cy="3808199"/>
          </a:xfrm>
          <a:prstGeom prst="rect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lt1"/>
                </a:solidFill>
              </a:rPr>
              <a:t>Integrantes: Facundo </a:t>
            </a:r>
            <a:r>
              <a:rPr lang="es-ES" sz="2000" b="1" dirty="0" err="1">
                <a:solidFill>
                  <a:schemeClr val="lt1"/>
                </a:solidFill>
              </a:rPr>
              <a:t>Scigliano</a:t>
            </a:r>
            <a:r>
              <a:rPr lang="es-ES" sz="2000" b="1" dirty="0">
                <a:solidFill>
                  <a:schemeClr val="lt1"/>
                </a:solidFill>
              </a:rPr>
              <a:t>, Agustín Medina, Nahuel Gonzales, Thiago Intili y Brandon </a:t>
            </a:r>
            <a:r>
              <a:rPr lang="es-ES" sz="2000" b="1" dirty="0" err="1">
                <a:solidFill>
                  <a:schemeClr val="lt1"/>
                </a:solidFill>
              </a:rPr>
              <a:t>Laballos</a:t>
            </a:r>
            <a:r>
              <a:rPr lang="es-ES" sz="2000" b="1" dirty="0">
                <a:solidFill>
                  <a:schemeClr val="lt1"/>
                </a:solidFill>
              </a:rPr>
              <a:t>. </a:t>
            </a:r>
            <a:endParaRPr sz="2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27850" y="25"/>
            <a:ext cx="3007200" cy="51435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575" y="196663"/>
            <a:ext cx="1683250" cy="7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2932088" y="2533575"/>
            <a:ext cx="409500" cy="204900"/>
          </a:xfrm>
          <a:prstGeom prst="homePlate">
            <a:avLst>
              <a:gd name="adj" fmla="val 50000"/>
            </a:avLst>
          </a:pr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3555750" y="986900"/>
            <a:ext cx="5146200" cy="3808200"/>
          </a:xfrm>
          <a:prstGeom prst="rect">
            <a:avLst/>
          </a:prstGeom>
          <a:solidFill>
            <a:srgbClr val="3D7CC9"/>
          </a:solidFill>
          <a:ln w="9525" cap="flat" cmpd="sng">
            <a:solidFill>
              <a:srgbClr val="FFD3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52495">
            <a:off x="2458187" y="78513"/>
            <a:ext cx="1091325" cy="10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26969">
            <a:off x="2796204" y="4177832"/>
            <a:ext cx="823291" cy="82329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5550" y="751625"/>
            <a:ext cx="29004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Etapa 2 de Design Thinking: Definir</a:t>
            </a:r>
            <a:endParaRPr sz="200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¿Cual es la temática y la problemática abordada?¿Por qué la eligieron? </a:t>
            </a:r>
            <a:endParaRPr sz="180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            </a:t>
            </a:r>
            <a:r>
              <a:rPr lang="es" sz="1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Ejemplo: </a:t>
            </a:r>
            <a:endParaRPr sz="120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- temática (educación)</a:t>
            </a:r>
            <a:endParaRPr sz="120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-problemática (falta de participación)</a:t>
            </a:r>
            <a:endParaRPr sz="120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4587" y="4568425"/>
            <a:ext cx="830812" cy="4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926" y="117765"/>
            <a:ext cx="1424574" cy="50183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69500" y="3582613"/>
            <a:ext cx="2812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Realizar una pequeña descripción de la problemática elegida: causas,consecuencias , en donde se produce, datos estadísticos si tuvieran, a quienes afectan</a:t>
            </a:r>
            <a:endParaRPr sz="300"/>
          </a:p>
        </p:txBody>
      </p:sp>
      <p:sp>
        <p:nvSpPr>
          <p:cNvPr id="116" name="Google Shape;116;p17"/>
          <p:cNvSpPr/>
          <p:nvPr/>
        </p:nvSpPr>
        <p:spPr>
          <a:xfrm>
            <a:off x="-172212" y="3153075"/>
            <a:ext cx="409500" cy="204900"/>
          </a:xfrm>
          <a:prstGeom prst="homePlate">
            <a:avLst>
              <a:gd name="adj" fmla="val 50000"/>
            </a:avLst>
          </a:prstGeom>
          <a:solidFill>
            <a:srgbClr val="6457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614225" y="1044600"/>
            <a:ext cx="50088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lt1"/>
                </a:solidFill>
              </a:rPr>
              <a:t>Temática: educación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lt1"/>
                </a:solidFill>
              </a:rPr>
              <a:t>Problemática a resolver: brindarle ayuda a los estudiantes que no puedan cumplir con los requisitos del colegio a lograrlos. De esta forma todos los alumnos tienen mas posibilidades de estar al mismo nivel.</a:t>
            </a:r>
          </a:p>
        </p:txBody>
      </p:sp>
      <p:sp>
        <p:nvSpPr>
          <p:cNvPr id="118" name="Google Shape;118;p17"/>
          <p:cNvSpPr txBox="1"/>
          <p:nvPr/>
        </p:nvSpPr>
        <p:spPr>
          <a:xfrm>
            <a:off x="3714625" y="2628025"/>
            <a:ext cx="49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0" y="0"/>
            <a:ext cx="3007200" cy="51435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575" y="52463"/>
            <a:ext cx="1683250" cy="7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2932088" y="2533575"/>
            <a:ext cx="409500" cy="204900"/>
          </a:xfrm>
          <a:prstGeom prst="homePlate">
            <a:avLst>
              <a:gd name="adj" fmla="val 50000"/>
            </a:avLst>
          </a:pr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3539025" y="687600"/>
            <a:ext cx="5371800" cy="4455900"/>
          </a:xfrm>
          <a:prstGeom prst="rect">
            <a:avLst/>
          </a:prstGeom>
          <a:solidFill>
            <a:srgbClr val="3D7CC9"/>
          </a:solidFill>
          <a:ln w="9525" cap="flat" cmpd="sng">
            <a:solidFill>
              <a:srgbClr val="FFD3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Estudiantes de distintos niveles educativos (educación superior/universitaria y secundario),  ayudamos a organizarse y en su aprendizaje. Además de brindarles herramientas y comunicación entre ellos. 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52495">
            <a:off x="2458187" y="78513"/>
            <a:ext cx="1091325" cy="10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26969">
            <a:off x="2434562" y="3863450"/>
            <a:ext cx="1091325" cy="10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7301" y="340865"/>
            <a:ext cx="1424574" cy="50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12" y="4543650"/>
            <a:ext cx="830812" cy="4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138538" y="1273513"/>
            <a:ext cx="2762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¿Cuál es el usuario/a?</a:t>
            </a:r>
            <a:endParaRPr sz="220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¿A quienes beneficiaría?</a:t>
            </a:r>
            <a:endParaRPr sz="220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¿Para que personas sería ese diseño? ¿Qué franja etaria?(¿para niños/as? ¿para adolescentes? ¿para adultos?)</a:t>
            </a:r>
            <a:endParaRPr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-12" y="2868025"/>
            <a:ext cx="409500" cy="204900"/>
          </a:xfrm>
          <a:prstGeom prst="homePlate">
            <a:avLst>
              <a:gd name="adj" fmla="val 50000"/>
            </a:avLst>
          </a:prstGeom>
          <a:solidFill>
            <a:srgbClr val="6457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575" y="196663"/>
            <a:ext cx="1683250" cy="7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4526" y="196675"/>
            <a:ext cx="1522834" cy="5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/>
          <p:nvPr/>
        </p:nvSpPr>
        <p:spPr>
          <a:xfrm>
            <a:off x="0" y="0"/>
            <a:ext cx="3007200" cy="51435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2932088" y="2533575"/>
            <a:ext cx="409500" cy="204900"/>
          </a:xfrm>
          <a:prstGeom prst="homePlate">
            <a:avLst>
              <a:gd name="adj" fmla="val 50000"/>
            </a:avLst>
          </a:pr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052495">
            <a:off x="2458187" y="78513"/>
            <a:ext cx="1091325" cy="10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626969">
            <a:off x="2434562" y="3863450"/>
            <a:ext cx="1091325" cy="10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301" y="340865"/>
            <a:ext cx="1424574" cy="50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12" y="4543650"/>
            <a:ext cx="830812" cy="4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16800" y="2125425"/>
            <a:ext cx="297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APLICANDO</a:t>
            </a:r>
            <a:endParaRPr sz="220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“DESIGN THINKING”</a:t>
            </a:r>
            <a:endParaRPr sz="2400" b="1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2175" y="340875"/>
            <a:ext cx="5024976" cy="50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575" y="196663"/>
            <a:ext cx="1683250" cy="7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4526" y="196675"/>
            <a:ext cx="1522834" cy="5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>
            <a:off x="0" y="0"/>
            <a:ext cx="3854400" cy="51435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Luego de la lluvia de ideas describir la solución a la que llegaron para trabajar/concientizar esa problemática elegida (siempre vinculándolo con la tecnología que cursan)</a:t>
            </a:r>
            <a:endParaRPr sz="1200" b="1" dirty="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Ejemplo: Creamos un videojuegos que  ponga al jugador en situaciones bastante reales de bullying para que mientras el jugador se entretiene y absorbe en la historia, va tomando conciencia sobre el bullying y sus consecuencias y es animado a no quedarse callado.</a:t>
            </a:r>
            <a:endParaRPr sz="1100" dirty="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200" b="1" dirty="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4890313" y="2936775"/>
            <a:ext cx="409500" cy="204900"/>
          </a:xfrm>
          <a:prstGeom prst="homePlate">
            <a:avLst>
              <a:gd name="adj" fmla="val 50000"/>
            </a:avLst>
          </a:pr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4164350" y="1140250"/>
            <a:ext cx="4538700" cy="3561000"/>
          </a:xfrm>
          <a:prstGeom prst="rect">
            <a:avLst/>
          </a:prstGeom>
          <a:solidFill>
            <a:srgbClr val="3D7CC9"/>
          </a:solidFill>
          <a:ln w="9525" cap="flat" cmpd="sng">
            <a:solidFill>
              <a:srgbClr val="FFD3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La solución a la que llegamos es una pagina web la cual es un estilo de paginas de foros en la cual los alumnos pueden compartirse material y formas de estudio a su vez de poderse comunicarse entre ellos para que puedan expresar sus ideas o simplemente ayudar a los alumnos que se les hace mas difícil cumplir con los requisitos del colegio. Además de que cuente con un calendario personal y otras herramientas que puedan ayudar al alumno en si.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052495">
            <a:off x="2458187" y="78513"/>
            <a:ext cx="1091325" cy="10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626969">
            <a:off x="2957311" y="4199960"/>
            <a:ext cx="887077" cy="887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950" y="105373"/>
            <a:ext cx="1113514" cy="3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12" y="4543650"/>
            <a:ext cx="830812" cy="4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165453" y="650329"/>
            <a:ext cx="35235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 b="1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¿A qué solución </a:t>
            </a:r>
            <a:endParaRPr sz="2200" b="1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 b="1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llegaron?</a:t>
            </a:r>
            <a:endParaRPr sz="2200" b="1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/>
          </a:p>
        </p:txBody>
      </p:sp>
      <p:sp>
        <p:nvSpPr>
          <p:cNvPr id="161" name="Google Shape;161;p20"/>
          <p:cNvSpPr/>
          <p:nvPr/>
        </p:nvSpPr>
        <p:spPr>
          <a:xfrm>
            <a:off x="-172200" y="2142225"/>
            <a:ext cx="409500" cy="204900"/>
          </a:xfrm>
          <a:prstGeom prst="homePlate">
            <a:avLst>
              <a:gd name="adj" fmla="val 50000"/>
            </a:avLst>
          </a:prstGeom>
          <a:solidFill>
            <a:srgbClr val="6457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94200" y="1525050"/>
            <a:ext cx="3666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Etapa 3 de Design Thinking: Idear</a:t>
            </a:r>
            <a:endParaRPr sz="1600" dirty="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575" y="196663"/>
            <a:ext cx="1683250" cy="7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4526" y="196675"/>
            <a:ext cx="1522834" cy="5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/>
          <p:nvPr/>
        </p:nvSpPr>
        <p:spPr>
          <a:xfrm>
            <a:off x="0" y="0"/>
            <a:ext cx="5242500" cy="51435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Para desarrollar el prototipo cada equipo va a tener que seleccionar entre los siguientes </a:t>
            </a:r>
            <a:r>
              <a:rPr lang="es" sz="1600" u="sng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modelos de prototipo:</a:t>
            </a:r>
            <a:endParaRPr sz="16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IMPORTANTE: RECUERDEN QUE EL PROTOTIPO DEBE ESTAR RELACIONADO CON LA PROBLEMÁTICA QUE ELIGIERON</a:t>
            </a:r>
            <a:endParaRPr sz="12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2932088" y="2533575"/>
            <a:ext cx="409500" cy="204900"/>
          </a:xfrm>
          <a:prstGeom prst="homePlate">
            <a:avLst>
              <a:gd name="adj" fmla="val 50000"/>
            </a:avLst>
          </a:pr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5596625" y="1350950"/>
            <a:ext cx="3240300" cy="3097200"/>
          </a:xfrm>
          <a:prstGeom prst="rect">
            <a:avLst/>
          </a:prstGeom>
          <a:solidFill>
            <a:srgbClr val="3D7CC9"/>
          </a:solidFill>
          <a:ln w="9525" cap="flat" cmpd="sng">
            <a:solidFill>
              <a:srgbClr val="FFD3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LINK DEL PROTOTIPO.</a:t>
            </a:r>
            <a:endParaRPr sz="2000" b="1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052495">
            <a:off x="5454862" y="212363"/>
            <a:ext cx="1091325" cy="10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626969">
            <a:off x="4987712" y="3925425"/>
            <a:ext cx="1091325" cy="10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301" y="340865"/>
            <a:ext cx="1424574" cy="50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312" y="4543650"/>
            <a:ext cx="830812" cy="4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2060638" y="196675"/>
            <a:ext cx="27831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Prototipo:</a:t>
            </a:r>
            <a:br>
              <a:rPr lang="es" sz="2400" b="1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s" sz="2400" b="1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Incluir(foto,gif,link a vídeo)</a:t>
            </a:r>
            <a:endParaRPr sz="2400" b="1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-154987" y="1075125"/>
            <a:ext cx="409500" cy="204900"/>
          </a:xfrm>
          <a:prstGeom prst="homePlate">
            <a:avLst>
              <a:gd name="adj" fmla="val 50000"/>
            </a:avLst>
          </a:prstGeom>
          <a:solidFill>
            <a:srgbClr val="6457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ctrTitle"/>
          </p:nvPr>
        </p:nvSpPr>
        <p:spPr>
          <a:xfrm>
            <a:off x="40350" y="2324500"/>
            <a:ext cx="9103800" cy="6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¡Muchas gracias!</a:t>
            </a:r>
            <a:endParaRPr sz="37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575" y="196663"/>
            <a:ext cx="1683250" cy="79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2"/>
          <p:cNvCxnSpPr/>
          <p:nvPr/>
        </p:nvCxnSpPr>
        <p:spPr>
          <a:xfrm>
            <a:off x="2457500" y="3226325"/>
            <a:ext cx="4229100" cy="0"/>
          </a:xfrm>
          <a:prstGeom prst="straightConnector1">
            <a:avLst/>
          </a:prstGeom>
          <a:noFill/>
          <a:ln w="19050" cap="flat" cmpd="sng">
            <a:solidFill>
              <a:srgbClr val="FFD3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5" name="Google Shape;18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4526" y="196675"/>
            <a:ext cx="1522834" cy="5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454</Words>
  <Application>Microsoft Office PowerPoint</Application>
  <PresentationFormat>Presentación en pantalla (16:9)</PresentationFormat>
  <Paragraphs>65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Nunito ExtraBold</vt:lpstr>
      <vt:lpstr>Nunito</vt:lpstr>
      <vt:lpstr>Arial</vt:lpstr>
      <vt:lpstr>Calibri</vt:lpstr>
      <vt:lpstr>Comfortaa</vt:lpstr>
      <vt:lpstr>Comic Sans MS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thiago intili</cp:lastModifiedBy>
  <cp:revision>2</cp:revision>
  <dcterms:modified xsi:type="dcterms:W3CDTF">2022-07-05T02:01:55Z</dcterms:modified>
</cp:coreProperties>
</file>