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BenchNine"/>
      <p:regular r:id="rId23"/>
      <p:bold r:id="rId24"/>
    </p:embeddedFont>
    <p:embeddedFont>
      <p:font typeface="Oswald"/>
      <p:regular r:id="rId25"/>
      <p:bold r:id="rId26"/>
    </p:embeddedFont>
    <p:embeddedFont>
      <p:font typeface="Advent Pro Light"/>
      <p:regular r:id="rId27"/>
      <p:bold r:id="rId28"/>
    </p:embeddedFont>
    <p:embeddedFont>
      <p:font typeface="Advent Pro"/>
      <p:regular r:id="rId29"/>
      <p:bold r:id="rId30"/>
    </p:embeddedFont>
    <p:embeddedFont>
      <p:font typeface="Nunito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iOqYGrc5sdTlDzz6HUubvyoEhg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BenchNine-bold.fntdata"/><Relationship Id="rId23" Type="http://schemas.openxmlformats.org/officeDocument/2006/relationships/font" Target="fonts/BenchNi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8" Type="http://schemas.openxmlformats.org/officeDocument/2006/relationships/font" Target="fonts/AdventProLight-bold.fntdata"/><Relationship Id="rId27" Type="http://schemas.openxmlformats.org/officeDocument/2006/relationships/font" Target="fonts/AdventPr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dvent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Light-regular.fntdata"/><Relationship Id="rId30" Type="http://schemas.openxmlformats.org/officeDocument/2006/relationships/font" Target="fonts/AdventPro-bold.fntdata"/><Relationship Id="rId11" Type="http://schemas.openxmlformats.org/officeDocument/2006/relationships/slide" Target="slides/slide6.xml"/><Relationship Id="rId33" Type="http://schemas.openxmlformats.org/officeDocument/2006/relationships/font" Target="fonts/NunitoLight-italic.fntdata"/><Relationship Id="rId10" Type="http://schemas.openxmlformats.org/officeDocument/2006/relationships/slide" Target="slides/slide5.xml"/><Relationship Id="rId32" Type="http://schemas.openxmlformats.org/officeDocument/2006/relationships/font" Target="fonts/NunitoLight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Nunito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177cb6ae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11177cb6aee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2b63fd1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132b63fd1ba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2b63fd1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g132b63fd1b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2b63fd1b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132b63fd1ba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2524a6f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132524a6fb3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0049766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110049766aa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e115c29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10e115c291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e115c291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10e115c291d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1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1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1"/>
          <p:cNvSpPr txBox="1"/>
          <p:nvPr>
            <p:ph idx="12" type="sldNum"/>
          </p:nvPr>
        </p:nvSpPr>
        <p:spPr>
          <a:xfrm>
            <a:off x="8421688" y="4802981"/>
            <a:ext cx="2652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0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60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1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61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61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61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61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2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2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3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4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64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5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7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67"/>
          <p:cNvSpPr txBox="1"/>
          <p:nvPr>
            <p:ph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68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68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68"/>
          <p:cNvSpPr txBox="1"/>
          <p:nvPr>
            <p:ph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68"/>
          <p:cNvSpPr txBox="1"/>
          <p:nvPr>
            <p:ph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68"/>
          <p:cNvSpPr txBox="1"/>
          <p:nvPr>
            <p:ph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69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69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69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69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69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69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69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69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69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69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69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69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2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" name="Google Shape;14;p52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9pPr>
          </a:lstStyle>
          <a:p/>
        </p:txBody>
      </p:sp>
      <p:sp>
        <p:nvSpPr>
          <p:cNvPr id="15" name="Google Shape;15;p52"/>
          <p:cNvSpPr txBox="1"/>
          <p:nvPr>
            <p:ph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0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0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70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1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1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71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2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72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72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AR" sz="1000" u="none" cap="none" strike="noStrik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b="0" i="0" lang="es-AR" sz="1000" u="none" cap="none" strike="noStrik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i="0" lang="es-AR" sz="1000" u="none" cap="none" strike="noStrike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s-AR" sz="1000" u="none" cap="none" strike="noStrik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i="0" lang="es-AR" sz="1000" u="none" cap="none" strike="noStrike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s-AR" sz="1000" u="none" cap="none" strike="noStrik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i="0" lang="es-AR" sz="1000" u="none" cap="none" strike="noStrike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s-AR" sz="1000" u="none" cap="none" strike="noStrik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0" i="0" lang="es-AR" sz="1000" u="none" cap="none" strike="noStrik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i="0" lang="es-AR" sz="1000" u="none" cap="none" strike="noStrik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i="0" lang="es-AR" sz="1000" u="none" cap="none" strike="noStrike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i="0" sz="1000" u="none" cap="none" strike="noStrike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3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73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chemeClr val="l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9" name="Google Shape;119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" name="Google Shape;120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8"/>
          <p:cNvSpPr txBox="1"/>
          <p:nvPr>
            <p:ph type="title"/>
          </p:nvPr>
        </p:nvSpPr>
        <p:spPr>
          <a:xfrm>
            <a:off x="2647023" y="2091622"/>
            <a:ext cx="38499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1" sz="16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23" name="Google Shape;123;p78"/>
          <p:cNvSpPr txBox="1"/>
          <p:nvPr>
            <p:ph idx="11" type="ftr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78"/>
          <p:cNvSpPr txBox="1"/>
          <p:nvPr>
            <p:ph idx="10" type="dt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78"/>
          <p:cNvSpPr txBox="1"/>
          <p:nvPr>
            <p:ph idx="12" type="sldNum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3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" name="Google Shape;18;p53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" name="Google Shape;19;p53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" name="Google Shape;20;p53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" name="Google Shape;21;p53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" name="Google Shape;22;p53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53"/>
          <p:cNvSpPr txBox="1"/>
          <p:nvPr>
            <p:ph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4" name="Google Shape;24;p53"/>
          <p:cNvSpPr txBox="1"/>
          <p:nvPr>
            <p:ph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5" name="Google Shape;25;p53"/>
          <p:cNvSpPr txBox="1"/>
          <p:nvPr>
            <p:ph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6" name="Google Shape;26;p53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" name="Google Shape;27;p53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3"/>
          <p:cNvSpPr txBox="1"/>
          <p:nvPr>
            <p:ph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cxnSp>
        <p:nvCxnSpPr>
          <p:cNvPr id="29" name="Google Shape;29;p53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4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54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4"/>
          <p:cNvSpPr txBox="1"/>
          <p:nvPr>
            <p:ph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5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36" name="Google Shape;36;p55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/>
        </p:txBody>
      </p:sp>
      <p:sp>
        <p:nvSpPr>
          <p:cNvPr id="37" name="Google Shape;37;p55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38" name="Google Shape;38;p55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/>
        </p:txBody>
      </p:sp>
      <p:sp>
        <p:nvSpPr>
          <p:cNvPr id="39" name="Google Shape;39;p55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40" name="Google Shape;40;p55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/>
        </p:txBody>
      </p:sp>
      <p:sp>
        <p:nvSpPr>
          <p:cNvPr id="41" name="Google Shape;41;p55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56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7"/>
          <p:cNvSpPr txBox="1"/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47" name="Google Shape;47;p57"/>
          <p:cNvSpPr txBox="1"/>
          <p:nvPr>
            <p:ph idx="1" type="body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8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50" name="Google Shape;50;p58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9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0"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53" name="Google Shape;53;p59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b="0" i="0" sz="33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b="0" i="0" sz="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b="0" i="0" sz="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b="0" i="0" sz="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b="0" i="0" sz="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b="0" i="0" sz="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b="0" i="0" sz="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b="0" i="0" sz="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b="0" i="0" sz="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50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b="0"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b="0"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b="0"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b="0"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b="0"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b="0"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b="0"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b="0"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b="0"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presentation/d/17U_sZRSuzEfZHP2cmRFknx1RAEQKiuwd/edit#slide=id.p1" TargetMode="External"/><Relationship Id="rId4" Type="http://schemas.openxmlformats.org/officeDocument/2006/relationships/hyperlink" Target="https://docs.google.com/presentation/d/1iOeVXP6iF11b73Mqb37d5bXXH8_vzx25/edit#slide=id.p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177cb6aee_0_93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" name="Google Shape;131;g11177cb6aee_0_93"/>
          <p:cNvCxnSpPr/>
          <p:nvPr/>
        </p:nvCxnSpPr>
        <p:spPr>
          <a:xfrm>
            <a:off x="2947617" y="736923"/>
            <a:ext cx="34581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g11177cb6aee_0_93"/>
          <p:cNvSpPr txBox="1"/>
          <p:nvPr/>
        </p:nvSpPr>
        <p:spPr>
          <a:xfrm>
            <a:off x="1205517" y="111016"/>
            <a:ext cx="6942300" cy="7847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Diseño de soluciones digitales</a:t>
            </a:r>
            <a:endParaRPr b="0" i="0" sz="3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1177cb6aee_0_93"/>
          <p:cNvSpPr txBox="1"/>
          <p:nvPr/>
        </p:nvSpPr>
        <p:spPr>
          <a:xfrm>
            <a:off x="2362951" y="941125"/>
            <a:ext cx="45579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Es momento de crear una </a:t>
            </a: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solución a medida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1177cb6aee_0_93"/>
          <p:cNvSpPr txBox="1"/>
          <p:nvPr/>
        </p:nvSpPr>
        <p:spPr>
          <a:xfrm>
            <a:off x="1155886" y="1452231"/>
            <a:ext cx="70416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Para eso vamos a elegir un</a:t>
            </a: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problemática</a:t>
            </a: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o tema a abordar</a:t>
            </a:r>
            <a:endParaRPr b="1"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¿Qué componentes sabemos conectar y programar?</a:t>
            </a:r>
            <a:endParaRPr b="1"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¿Con qué o con quién va a interactuar nuestro prototipo?</a:t>
            </a:r>
            <a:endParaRPr b="1"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¿Cómo queremos que se vea nuestro prototipo?</a:t>
            </a:r>
            <a:endParaRPr b="1"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-AR" sz="19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Estas primeras preguntas nos van a ayudar a definir </a:t>
            </a:r>
            <a:r>
              <a:rPr b="1" lang="es-AR" sz="19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qué</a:t>
            </a:r>
            <a:r>
              <a:rPr b="1" lang="es-AR" sz="19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sensores y </a:t>
            </a:r>
            <a:r>
              <a:rPr b="1" lang="es-AR" sz="19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qué</a:t>
            </a:r>
            <a:r>
              <a:rPr b="1" lang="es-AR" sz="19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actuadores utilizaremos para llegar a una solución a medida.</a:t>
            </a:r>
            <a:endParaRPr b="1" sz="19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483418" y="1356515"/>
            <a:ext cx="3872682" cy="3545685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Foto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0"/>
          <p:cNvSpPr txBox="1"/>
          <p:nvPr/>
        </p:nvSpPr>
        <p:spPr>
          <a:xfrm>
            <a:off x="1498638" y="848914"/>
            <a:ext cx="1976927" cy="5370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Diseño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0"/>
          <p:cNvCxnSpPr/>
          <p:nvPr/>
        </p:nvCxnSpPr>
        <p:spPr>
          <a:xfrm>
            <a:off x="4676667" y="1385924"/>
            <a:ext cx="16400" cy="3567076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p10"/>
          <p:cNvSpPr txBox="1"/>
          <p:nvPr/>
        </p:nvSpPr>
        <p:spPr>
          <a:xfrm>
            <a:off x="5942770" y="848914"/>
            <a:ext cx="1976927" cy="5370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Programación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4982192" y="1385924"/>
            <a:ext cx="3872682" cy="3545685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10"/>
          <p:cNvCxnSpPr/>
          <p:nvPr/>
        </p:nvCxnSpPr>
        <p:spPr>
          <a:xfrm>
            <a:off x="398922" y="683735"/>
            <a:ext cx="34581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10"/>
          <p:cNvSpPr txBox="1"/>
          <p:nvPr/>
        </p:nvSpPr>
        <p:spPr>
          <a:xfrm>
            <a:off x="-1343178" y="64144"/>
            <a:ext cx="6942300" cy="7847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Función principal:</a:t>
            </a:r>
            <a:endParaRPr b="0" i="0" sz="3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4132417" y="70655"/>
            <a:ext cx="5011583" cy="820164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¿Es solo una opción? ¿Tiene más opciones dentro? ¿Usa condicionales? ¿Funciones?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2b63fd1ba_0_15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8" name="Google Shape;258;g132b63fd1ba_0_15"/>
          <p:cNvCxnSpPr/>
          <p:nvPr/>
        </p:nvCxnSpPr>
        <p:spPr>
          <a:xfrm>
            <a:off x="2947617" y="736923"/>
            <a:ext cx="34581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g132b63fd1ba_0_15"/>
          <p:cNvSpPr txBox="1"/>
          <p:nvPr/>
        </p:nvSpPr>
        <p:spPr>
          <a:xfrm>
            <a:off x="1205517" y="111016"/>
            <a:ext cx="6942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Diseño </a:t>
            </a:r>
            <a:r>
              <a:rPr b="1" lang="es-AR" sz="30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3D</a:t>
            </a:r>
            <a:endParaRPr b="0" i="0" sz="3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32b63fd1ba_0_15"/>
          <p:cNvSpPr txBox="1"/>
          <p:nvPr/>
        </p:nvSpPr>
        <p:spPr>
          <a:xfrm>
            <a:off x="2353126" y="1236150"/>
            <a:ext cx="45579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Una vez realizado nuestro prototipo podemos preguntarnos: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32b63fd1ba_0_15"/>
          <p:cNvSpPr txBox="1"/>
          <p:nvPr/>
        </p:nvSpPr>
        <p:spPr>
          <a:xfrm>
            <a:off x="1155886" y="2320956"/>
            <a:ext cx="7041600" cy="31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¿Cómo nos gustaría que se viera el prototipo por fuera? </a:t>
            </a:r>
            <a:endParaRPr b="1"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¿Qué forma y color queremos que tenga?</a:t>
            </a:r>
            <a:endParaRPr b="1"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¿Podemos crear un diseño que contenga el prototipo en su totalidad?</a:t>
            </a:r>
            <a:endParaRPr b="1"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¿Podemos realizar algún diseño que contenga alguna de las partes en particular?</a:t>
            </a:r>
            <a:endParaRPr b="1"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2b63fd1ba_0_0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7" name="Google Shape;267;g132b63fd1ba_0_0"/>
          <p:cNvCxnSpPr/>
          <p:nvPr/>
        </p:nvCxnSpPr>
        <p:spPr>
          <a:xfrm>
            <a:off x="2947617" y="736923"/>
            <a:ext cx="34581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g132b63fd1ba_0_0"/>
          <p:cNvSpPr txBox="1"/>
          <p:nvPr/>
        </p:nvSpPr>
        <p:spPr>
          <a:xfrm>
            <a:off x="1205517" y="111016"/>
            <a:ext cx="6942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AR" sz="30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Diseño 3D</a:t>
            </a:r>
            <a:endParaRPr b="0" i="0" sz="3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32b63fd1ba_0_0"/>
          <p:cNvSpPr txBox="1"/>
          <p:nvPr/>
        </p:nvSpPr>
        <p:spPr>
          <a:xfrm>
            <a:off x="2589349" y="825821"/>
            <a:ext cx="4174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El diseño 3D del prototipo será realizado en conjunto por todxs lxs integrantes.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132b63fd1ba_0_0"/>
          <p:cNvSpPr txBox="1"/>
          <p:nvPr/>
        </p:nvSpPr>
        <p:spPr>
          <a:xfrm>
            <a:off x="1205524" y="4232950"/>
            <a:ext cx="72690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s-AR" sz="1600">
                <a:solidFill>
                  <a:schemeClr val="lt2"/>
                </a:solidFill>
              </a:rPr>
              <a:t>El diseño deberá contener el prototipo o sus partes. Es posible realizar un diseño que contenga todas las piezas (carcasa) o diseños separados para las piezas según creamos conveniente.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g132b63fd1b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725" y="1543262"/>
            <a:ext cx="3516549" cy="26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2b63fd1ba_0_23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g132b63fd1ba_0_23"/>
          <p:cNvSpPr/>
          <p:nvPr/>
        </p:nvSpPr>
        <p:spPr>
          <a:xfrm>
            <a:off x="483418" y="1356515"/>
            <a:ext cx="3872700" cy="3545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Foto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32b63fd1ba_0_23"/>
          <p:cNvSpPr txBox="1"/>
          <p:nvPr/>
        </p:nvSpPr>
        <p:spPr>
          <a:xfrm>
            <a:off x="1498638" y="848914"/>
            <a:ext cx="1977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Diseño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g132b63fd1ba_0_23"/>
          <p:cNvCxnSpPr/>
          <p:nvPr/>
        </p:nvCxnSpPr>
        <p:spPr>
          <a:xfrm>
            <a:off x="4676667" y="1385924"/>
            <a:ext cx="16500" cy="3567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g132b63fd1ba_0_23"/>
          <p:cNvSpPr/>
          <p:nvPr/>
        </p:nvSpPr>
        <p:spPr>
          <a:xfrm>
            <a:off x="4982192" y="1385924"/>
            <a:ext cx="3872700" cy="3545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1"/>
                </a:solidFill>
              </a:rPr>
              <a:t>Foto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g132b63fd1ba_0_23"/>
          <p:cNvCxnSpPr/>
          <p:nvPr/>
        </p:nvCxnSpPr>
        <p:spPr>
          <a:xfrm>
            <a:off x="398922" y="683735"/>
            <a:ext cx="34581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g132b63fd1ba_0_23"/>
          <p:cNvSpPr txBox="1"/>
          <p:nvPr/>
        </p:nvSpPr>
        <p:spPr>
          <a:xfrm>
            <a:off x="-1343178" y="64144"/>
            <a:ext cx="6942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AR" sz="30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Diseño 3D</a:t>
            </a:r>
            <a:r>
              <a:rPr b="1" i="0" lang="es-AR" sz="30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0" i="0" sz="3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32b63fd1ba_0_23"/>
          <p:cNvSpPr txBox="1"/>
          <p:nvPr/>
        </p:nvSpPr>
        <p:spPr>
          <a:xfrm>
            <a:off x="4132417" y="70655"/>
            <a:ext cx="50115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s-AR" sz="1600">
                <a:solidFill>
                  <a:schemeClr val="lt2"/>
                </a:solidFill>
              </a:rPr>
              <a:t>¿Realizamos uno o más diseños? ¿Realizamos un diseño general? ¿Realizamos un diseño para alguna/as piezas en particular?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2524a6fb3_0_8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g132524a6fb3_0_8"/>
          <p:cNvCxnSpPr/>
          <p:nvPr/>
        </p:nvCxnSpPr>
        <p:spPr>
          <a:xfrm>
            <a:off x="3502950" y="607300"/>
            <a:ext cx="21195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g132524a6fb3_0_8"/>
          <p:cNvSpPr txBox="1"/>
          <p:nvPr/>
        </p:nvSpPr>
        <p:spPr>
          <a:xfrm>
            <a:off x="1205517" y="117332"/>
            <a:ext cx="694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24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¡A completar!</a:t>
            </a:r>
            <a:endParaRPr b="0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32524a6fb3_0_8"/>
          <p:cNvSpPr/>
          <p:nvPr/>
        </p:nvSpPr>
        <p:spPr>
          <a:xfrm>
            <a:off x="347025" y="1218675"/>
            <a:ext cx="3804900" cy="3315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1"/>
                </a:solidFill>
              </a:rPr>
              <a:t>Descripción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32524a6fb3_0_8"/>
          <p:cNvSpPr/>
          <p:nvPr/>
        </p:nvSpPr>
        <p:spPr>
          <a:xfrm>
            <a:off x="4440775" y="1218681"/>
            <a:ext cx="4523700" cy="18693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1"/>
                </a:solidFill>
              </a:rPr>
              <a:t>Nombres y apellidos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g132524a6fb3_0_8"/>
          <p:cNvSpPr txBox="1"/>
          <p:nvPr/>
        </p:nvSpPr>
        <p:spPr>
          <a:xfrm>
            <a:off x="1103976" y="681288"/>
            <a:ext cx="2764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Problemática</a:t>
            </a:r>
            <a:endParaRPr b="0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32524a6fb3_0_8"/>
          <p:cNvSpPr txBox="1"/>
          <p:nvPr/>
        </p:nvSpPr>
        <p:spPr>
          <a:xfrm>
            <a:off x="5850087" y="798972"/>
            <a:ext cx="1977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Integrantes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32524a6fb3_0_8"/>
          <p:cNvSpPr txBox="1"/>
          <p:nvPr/>
        </p:nvSpPr>
        <p:spPr>
          <a:xfrm>
            <a:off x="916425" y="1524500"/>
            <a:ext cx="266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2"/>
                </a:solidFill>
                <a:latin typeface="Nunito Light"/>
                <a:ea typeface="Nunito Light"/>
                <a:cs typeface="Nunito Light"/>
                <a:sym typeface="Nunito Light"/>
              </a:rPr>
              <a:t>Completar respondiendo a las preguntas que aparecen </a:t>
            </a:r>
            <a:r>
              <a:rPr lang="es-AR" u="sng">
                <a:solidFill>
                  <a:schemeClr val="accent5"/>
                </a:solidFill>
                <a:latin typeface="Nunito Light"/>
                <a:ea typeface="Nunito Light"/>
                <a:cs typeface="Nunito Light"/>
                <a:sym typeface="Nunito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>
              <a:solidFill>
                <a:schemeClr val="accent5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47" name="Google Shape;147;g132524a6fb3_0_8"/>
          <p:cNvSpPr/>
          <p:nvPr/>
        </p:nvSpPr>
        <p:spPr>
          <a:xfrm>
            <a:off x="4572000" y="3770375"/>
            <a:ext cx="4392600" cy="11355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Completar respondiendo a las preguntas que aparecen </a:t>
            </a:r>
            <a:r>
              <a:rPr lang="es-AR" sz="1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aquí</a:t>
            </a:r>
            <a:endParaRPr sz="12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g132524a6fb3_0_8"/>
          <p:cNvSpPr txBox="1"/>
          <p:nvPr/>
        </p:nvSpPr>
        <p:spPr>
          <a:xfrm>
            <a:off x="5605825" y="3256325"/>
            <a:ext cx="219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Solución</a:t>
            </a:r>
            <a:endParaRPr b="1"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0049766aa_0_20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4" name="Google Shape;154;g110049766aa_0_20"/>
          <p:cNvCxnSpPr/>
          <p:nvPr/>
        </p:nvCxnSpPr>
        <p:spPr>
          <a:xfrm>
            <a:off x="2947617" y="736923"/>
            <a:ext cx="34581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g110049766aa_0_20"/>
          <p:cNvSpPr txBox="1"/>
          <p:nvPr/>
        </p:nvSpPr>
        <p:spPr>
          <a:xfrm>
            <a:off x="1205517" y="111016"/>
            <a:ext cx="6942300" cy="7847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Funciones a cumplir</a:t>
            </a:r>
            <a:endParaRPr b="0" i="0" sz="3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10049766aa_0_20"/>
          <p:cNvSpPr txBox="1"/>
          <p:nvPr/>
        </p:nvSpPr>
        <p:spPr>
          <a:xfrm>
            <a:off x="566044" y="825821"/>
            <a:ext cx="83391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Una vez definido el tema a abordar llega el momento de listar componentes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10049766aa_0_20"/>
          <p:cNvSpPr txBox="1"/>
          <p:nvPr/>
        </p:nvSpPr>
        <p:spPr>
          <a:xfrm>
            <a:off x="566044" y="1304935"/>
            <a:ext cx="1848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1" lang="es-AR" sz="1600" u="sng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Por ejemplo:</a:t>
            </a:r>
            <a:endParaRPr b="1" i="1" sz="1600" u="sng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10049766aa_0_20"/>
          <p:cNvSpPr txBox="1"/>
          <p:nvPr/>
        </p:nvSpPr>
        <p:spPr>
          <a:xfrm>
            <a:off x="1205527" y="3377970"/>
            <a:ext cx="41745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600" u="sng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Necesidades básicas:</a:t>
            </a:r>
            <a:endParaRPr b="1" i="0" sz="1600" u="sng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Generar alertas </a:t>
            </a: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audiovisuales</a:t>
            </a: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para dar aviso a supervisor de planta</a:t>
            </a:r>
            <a:endParaRPr b="1"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" name="Google Shape;159;g110049766aa_0_20"/>
          <p:cNvSpPr txBox="1"/>
          <p:nvPr/>
        </p:nvSpPr>
        <p:spPr>
          <a:xfrm>
            <a:off x="1163350" y="2074125"/>
            <a:ext cx="57438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600" u="sng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Función principal: </a:t>
            </a:r>
            <a:endParaRPr b="1" sz="1600" u="sng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Para el funcionamiento correcto de las </a:t>
            </a: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máquinas</a:t>
            </a: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es necesario que la temperatura del ambiente no sobrepase los 27 grados</a:t>
            </a:r>
            <a:endParaRPr b="1"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g110049766aa_0_20"/>
          <p:cNvSpPr txBox="1"/>
          <p:nvPr/>
        </p:nvSpPr>
        <p:spPr>
          <a:xfrm>
            <a:off x="1898752" y="1689525"/>
            <a:ext cx="46977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“Sistem</a:t>
            </a: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 de temperatura en sala de máquinas</a:t>
            </a: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”</a:t>
            </a:r>
            <a:endParaRPr b="1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e115c291d_0_0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g10e115c291d_0_0"/>
          <p:cNvCxnSpPr/>
          <p:nvPr/>
        </p:nvCxnSpPr>
        <p:spPr>
          <a:xfrm>
            <a:off x="2947617" y="736923"/>
            <a:ext cx="34581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g10e115c291d_0_0"/>
          <p:cNvSpPr txBox="1"/>
          <p:nvPr/>
        </p:nvSpPr>
        <p:spPr>
          <a:xfrm>
            <a:off x="1205517" y="111016"/>
            <a:ext cx="6942300" cy="7847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Importante</a:t>
            </a:r>
            <a:endParaRPr b="0" i="0" sz="3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0e115c291d_0_0"/>
          <p:cNvSpPr txBox="1"/>
          <p:nvPr/>
        </p:nvSpPr>
        <p:spPr>
          <a:xfrm>
            <a:off x="2589349" y="825821"/>
            <a:ext cx="4174636" cy="5370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Todos los grupos se van a dividir en dos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0e115c291d_0_0"/>
          <p:cNvSpPr txBox="1"/>
          <p:nvPr/>
        </p:nvSpPr>
        <p:spPr>
          <a:xfrm>
            <a:off x="1860334" y="1275737"/>
            <a:ext cx="1304166" cy="5370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1" lang="es-AR" sz="1600" u="sng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Diseño</a:t>
            </a:r>
            <a:endParaRPr b="1" i="1" sz="1600" u="sng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0e115c291d_0_0"/>
          <p:cNvSpPr txBox="1"/>
          <p:nvPr/>
        </p:nvSpPr>
        <p:spPr>
          <a:xfrm>
            <a:off x="6118143" y="1275737"/>
            <a:ext cx="1862966" cy="5370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1" lang="es-AR" sz="1600" u="sng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Programación</a:t>
            </a:r>
            <a:endParaRPr b="1" i="1" sz="1600" u="sng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g10e115c291d_0_0"/>
          <p:cNvCxnSpPr/>
          <p:nvPr/>
        </p:nvCxnSpPr>
        <p:spPr>
          <a:xfrm>
            <a:off x="4676667" y="1385924"/>
            <a:ext cx="16400" cy="3567076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g10e115c291d_0_0"/>
          <p:cNvSpPr txBox="1"/>
          <p:nvPr/>
        </p:nvSpPr>
        <p:spPr>
          <a:xfrm>
            <a:off x="388064" y="4232957"/>
            <a:ext cx="4174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Quienes se encargarán de desarrollar el e</a:t>
            </a: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squema de conexiones (tinkercad)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0e115c291d_0_0"/>
          <p:cNvSpPr txBox="1"/>
          <p:nvPr/>
        </p:nvSpPr>
        <p:spPr>
          <a:xfrm>
            <a:off x="4984264" y="4260902"/>
            <a:ext cx="41745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Quienes se encargarán de desarrollar el código para que todo funcione. (ID</a:t>
            </a: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E Arduino</a:t>
            </a: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10e115c291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75" y="1766125"/>
            <a:ext cx="3409050" cy="23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0e115c291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200" y="1722152"/>
            <a:ext cx="2087300" cy="247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1106582" y="895786"/>
            <a:ext cx="3676545" cy="5370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Integrantes a cargo del diseño: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4"/>
          <p:cNvCxnSpPr/>
          <p:nvPr/>
        </p:nvCxnSpPr>
        <p:spPr>
          <a:xfrm>
            <a:off x="2947617" y="736923"/>
            <a:ext cx="34581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14"/>
          <p:cNvSpPr txBox="1"/>
          <p:nvPr/>
        </p:nvSpPr>
        <p:spPr>
          <a:xfrm>
            <a:off x="1205517" y="111016"/>
            <a:ext cx="6942300" cy="7847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¡A ponernos de acuerdo!</a:t>
            </a:r>
            <a:endParaRPr b="0" i="0" sz="3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665727" y="1436954"/>
            <a:ext cx="3674290" cy="3226875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Nombres y apellidos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4676667" y="895786"/>
            <a:ext cx="4150207" cy="5370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Integrantes a cargo de la programación: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4783127" y="1436954"/>
            <a:ext cx="3674290" cy="3226875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Nombres y apellidos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e115c291d_0_9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g10e115c291d_0_9"/>
          <p:cNvSpPr txBox="1"/>
          <p:nvPr/>
        </p:nvSpPr>
        <p:spPr>
          <a:xfrm>
            <a:off x="3458673" y="831062"/>
            <a:ext cx="3955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0e115c291d_0_9"/>
          <p:cNvSpPr/>
          <p:nvPr/>
        </p:nvSpPr>
        <p:spPr>
          <a:xfrm>
            <a:off x="483418" y="1394144"/>
            <a:ext cx="3767972" cy="420579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g10e115c291d_0_9"/>
          <p:cNvCxnSpPr/>
          <p:nvPr/>
        </p:nvCxnSpPr>
        <p:spPr>
          <a:xfrm>
            <a:off x="2947617" y="736923"/>
            <a:ext cx="34581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g10e115c291d_0_9"/>
          <p:cNvSpPr txBox="1"/>
          <p:nvPr/>
        </p:nvSpPr>
        <p:spPr>
          <a:xfrm>
            <a:off x="1205517" y="117332"/>
            <a:ext cx="6942300" cy="7847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¡A completar!</a:t>
            </a:r>
            <a:endParaRPr b="0" i="0" sz="3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0e115c291d_0_9"/>
          <p:cNvSpPr/>
          <p:nvPr/>
        </p:nvSpPr>
        <p:spPr>
          <a:xfrm>
            <a:off x="483418" y="1931154"/>
            <a:ext cx="3767972" cy="2971046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Foto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0e115c291d_0_9"/>
          <p:cNvSpPr/>
          <p:nvPr/>
        </p:nvSpPr>
        <p:spPr>
          <a:xfrm>
            <a:off x="4521730" y="3076731"/>
            <a:ext cx="4279369" cy="1825469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Descripción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0e115c291d_0_9"/>
          <p:cNvSpPr/>
          <p:nvPr/>
        </p:nvSpPr>
        <p:spPr>
          <a:xfrm>
            <a:off x="4534718" y="1539880"/>
            <a:ext cx="4266382" cy="899073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Descripción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0e115c291d_0_9"/>
          <p:cNvSpPr txBox="1"/>
          <p:nvPr/>
        </p:nvSpPr>
        <p:spPr>
          <a:xfrm>
            <a:off x="4521726" y="743225"/>
            <a:ext cx="2474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lang="es-AR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¿Dónde estará montado el prototipo?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0e115c291d_0_9"/>
          <p:cNvSpPr txBox="1"/>
          <p:nvPr/>
        </p:nvSpPr>
        <p:spPr>
          <a:xfrm>
            <a:off x="5539336" y="2567511"/>
            <a:ext cx="2971800" cy="5370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Necesidades básicas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9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49"/>
          <p:cNvSpPr/>
          <p:nvPr/>
        </p:nvSpPr>
        <p:spPr>
          <a:xfrm>
            <a:off x="483418" y="1356515"/>
            <a:ext cx="3872682" cy="3545685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Foto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9"/>
          <p:cNvSpPr txBox="1"/>
          <p:nvPr/>
        </p:nvSpPr>
        <p:spPr>
          <a:xfrm>
            <a:off x="1498638" y="848914"/>
            <a:ext cx="1976927" cy="5370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Diseño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49"/>
          <p:cNvCxnSpPr/>
          <p:nvPr/>
        </p:nvCxnSpPr>
        <p:spPr>
          <a:xfrm>
            <a:off x="4676667" y="1385924"/>
            <a:ext cx="16400" cy="3567076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49"/>
          <p:cNvSpPr txBox="1"/>
          <p:nvPr/>
        </p:nvSpPr>
        <p:spPr>
          <a:xfrm>
            <a:off x="5942770" y="848914"/>
            <a:ext cx="1976927" cy="5370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Programación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9"/>
          <p:cNvSpPr/>
          <p:nvPr/>
        </p:nvSpPr>
        <p:spPr>
          <a:xfrm>
            <a:off x="4982192" y="1385924"/>
            <a:ext cx="3872682" cy="3545685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49"/>
          <p:cNvCxnSpPr/>
          <p:nvPr/>
        </p:nvCxnSpPr>
        <p:spPr>
          <a:xfrm>
            <a:off x="398922" y="683735"/>
            <a:ext cx="34581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49"/>
          <p:cNvSpPr txBox="1"/>
          <p:nvPr/>
        </p:nvSpPr>
        <p:spPr>
          <a:xfrm>
            <a:off x="-1343178" y="64144"/>
            <a:ext cx="6942300" cy="7847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Pantalla inicial:</a:t>
            </a:r>
            <a:endParaRPr b="0" i="0" sz="3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9"/>
          <p:cNvSpPr txBox="1"/>
          <p:nvPr/>
        </p:nvSpPr>
        <p:spPr>
          <a:xfrm>
            <a:off x="4132417" y="70655"/>
            <a:ext cx="5011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Incluir funciones básicas.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483418" y="1356515"/>
            <a:ext cx="3872682" cy="3545685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Foto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1498638" y="848914"/>
            <a:ext cx="1976927" cy="5370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Diseño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7"/>
          <p:cNvCxnSpPr/>
          <p:nvPr/>
        </p:nvCxnSpPr>
        <p:spPr>
          <a:xfrm>
            <a:off x="4676667" y="1385924"/>
            <a:ext cx="16400" cy="3567076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7"/>
          <p:cNvSpPr txBox="1"/>
          <p:nvPr/>
        </p:nvSpPr>
        <p:spPr>
          <a:xfrm>
            <a:off x="5942770" y="848914"/>
            <a:ext cx="1976927" cy="5370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Programación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4982192" y="1385924"/>
            <a:ext cx="3872682" cy="3545685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7"/>
          <p:cNvCxnSpPr/>
          <p:nvPr/>
        </p:nvCxnSpPr>
        <p:spPr>
          <a:xfrm>
            <a:off x="398922" y="683735"/>
            <a:ext cx="34581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7"/>
          <p:cNvSpPr txBox="1"/>
          <p:nvPr/>
        </p:nvSpPr>
        <p:spPr>
          <a:xfrm>
            <a:off x="-1343178" y="64144"/>
            <a:ext cx="6942300" cy="7847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Necesidad básica (1):</a:t>
            </a:r>
            <a:endParaRPr b="0" i="0" sz="3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"/>
          <p:cNvSpPr txBox="1"/>
          <p:nvPr/>
        </p:nvSpPr>
        <p:spPr>
          <a:xfrm>
            <a:off x="4132417" y="70655"/>
            <a:ext cx="5011583" cy="820164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¿Es solo una opción? ¿Tiene más opciones dentro? ¿Usa condicionales? ¿Funciones?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483418" y="1356515"/>
            <a:ext cx="3872682" cy="3545685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Foto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"/>
          <p:cNvSpPr txBox="1"/>
          <p:nvPr/>
        </p:nvSpPr>
        <p:spPr>
          <a:xfrm>
            <a:off x="1498638" y="848914"/>
            <a:ext cx="1976927" cy="5370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Diseño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8"/>
          <p:cNvCxnSpPr/>
          <p:nvPr/>
        </p:nvCxnSpPr>
        <p:spPr>
          <a:xfrm>
            <a:off x="4676667" y="1385924"/>
            <a:ext cx="16400" cy="3567076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8"/>
          <p:cNvSpPr txBox="1"/>
          <p:nvPr/>
        </p:nvSpPr>
        <p:spPr>
          <a:xfrm>
            <a:off x="5942770" y="848914"/>
            <a:ext cx="1976927" cy="5370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Programación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4982192" y="1385924"/>
            <a:ext cx="3872682" cy="3545685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8"/>
          <p:cNvCxnSpPr/>
          <p:nvPr/>
        </p:nvCxnSpPr>
        <p:spPr>
          <a:xfrm>
            <a:off x="398922" y="683735"/>
            <a:ext cx="34581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8"/>
          <p:cNvSpPr txBox="1"/>
          <p:nvPr/>
        </p:nvSpPr>
        <p:spPr>
          <a:xfrm>
            <a:off x="-1343178" y="64144"/>
            <a:ext cx="6942300" cy="7847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Necesidad básica (2):</a:t>
            </a:r>
            <a:endParaRPr b="0" i="0" sz="3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4132417" y="70655"/>
            <a:ext cx="5011583" cy="820164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i="0" lang="es-AR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¿Es solo una opción? ¿Tiene más opciones dentro? ¿Usa condicionales? ¿Funciones?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Pablo Molina</dc:creator>
</cp:coreProperties>
</file>