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5" r:id="rId2"/>
    <p:sldId id="274" r:id="rId3"/>
    <p:sldId id="275" r:id="rId4"/>
    <p:sldId id="294" r:id="rId5"/>
    <p:sldId id="276" r:id="rId6"/>
    <p:sldId id="277" r:id="rId7"/>
    <p:sldId id="278" r:id="rId8"/>
    <p:sldId id="279" r:id="rId9"/>
    <p:sldId id="280" r:id="rId10"/>
    <p:sldId id="281" r:id="rId11"/>
    <p:sldId id="287" r:id="rId12"/>
    <p:sldId id="288" r:id="rId13"/>
    <p:sldId id="289" r:id="rId14"/>
    <p:sldId id="290" r:id="rId15"/>
    <p:sldId id="291" r:id="rId16"/>
    <p:sldId id="292" r:id="rId17"/>
    <p:sldId id="282" r:id="rId18"/>
    <p:sldId id="283" r:id="rId19"/>
    <p:sldId id="284" r:id="rId20"/>
  </p:sldIdLst>
  <p:sldSz cx="10080625" cy="7559675"/>
  <p:notesSz cx="7559675" cy="10691813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5AA7221-D935-4795-9AD8-285BB7BF6F42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3052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1E90CB4-F4B7-4865-976F-582683C77B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5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143" algn="l"/>
                <a:tab pos="914286" algn="l"/>
                <a:tab pos="1371431" algn="l"/>
                <a:tab pos="1828574" algn="l"/>
                <a:tab pos="2285717" algn="l"/>
                <a:tab pos="2742860" algn="l"/>
                <a:tab pos="3200005" algn="l"/>
                <a:tab pos="3657148" algn="l"/>
                <a:tab pos="4114291" algn="l"/>
                <a:tab pos="4571434" algn="l"/>
                <a:tab pos="5028579" algn="l"/>
                <a:tab pos="5485722" algn="l"/>
                <a:tab pos="5942865" algn="l"/>
                <a:tab pos="6400008" algn="l"/>
                <a:tab pos="6857152" algn="l"/>
                <a:tab pos="7314296" algn="l"/>
                <a:tab pos="7771439" algn="l"/>
                <a:tab pos="8228582" algn="l"/>
                <a:tab pos="8685726" algn="l"/>
                <a:tab pos="914287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143" algn="l"/>
                <a:tab pos="914286" algn="l"/>
                <a:tab pos="1371431" algn="l"/>
                <a:tab pos="1828574" algn="l"/>
                <a:tab pos="2285717" algn="l"/>
                <a:tab pos="2742860" algn="l"/>
                <a:tab pos="3200005" algn="l"/>
                <a:tab pos="3657148" algn="l"/>
                <a:tab pos="4114291" algn="l"/>
                <a:tab pos="4571434" algn="l"/>
                <a:tab pos="5028579" algn="l"/>
                <a:tab pos="5485722" algn="l"/>
                <a:tab pos="5942865" algn="l"/>
                <a:tab pos="6400008" algn="l"/>
                <a:tab pos="6857152" algn="l"/>
                <a:tab pos="7314296" algn="l"/>
                <a:tab pos="7771439" algn="l"/>
                <a:tab pos="8228582" algn="l"/>
                <a:tab pos="8685726" algn="l"/>
                <a:tab pos="914287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143" algn="l"/>
                <a:tab pos="914286" algn="l"/>
                <a:tab pos="1371431" algn="l"/>
                <a:tab pos="1828574" algn="l"/>
                <a:tab pos="2285717" algn="l"/>
                <a:tab pos="2742860" algn="l"/>
                <a:tab pos="3200005" algn="l"/>
                <a:tab pos="3657148" algn="l"/>
                <a:tab pos="4114291" algn="l"/>
                <a:tab pos="4571434" algn="l"/>
                <a:tab pos="5028579" algn="l"/>
                <a:tab pos="5485722" algn="l"/>
                <a:tab pos="5942865" algn="l"/>
                <a:tab pos="6400008" algn="l"/>
                <a:tab pos="6857152" algn="l"/>
                <a:tab pos="7314296" algn="l"/>
                <a:tab pos="7771439" algn="l"/>
                <a:tab pos="8228582" algn="l"/>
                <a:tab pos="8685726" algn="l"/>
                <a:tab pos="914287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143" algn="l"/>
                <a:tab pos="914286" algn="l"/>
                <a:tab pos="1371431" algn="l"/>
                <a:tab pos="1828574" algn="l"/>
                <a:tab pos="2285717" algn="l"/>
                <a:tab pos="2742860" algn="l"/>
                <a:tab pos="3200005" algn="l"/>
                <a:tab pos="3657148" algn="l"/>
                <a:tab pos="4114291" algn="l"/>
                <a:tab pos="4571434" algn="l"/>
                <a:tab pos="5028579" algn="l"/>
                <a:tab pos="5485722" algn="l"/>
                <a:tab pos="5942865" algn="l"/>
                <a:tab pos="6400008" algn="l"/>
                <a:tab pos="6857152" algn="l"/>
                <a:tab pos="7314296" algn="l"/>
                <a:tab pos="7771439" algn="l"/>
                <a:tab pos="8228582" algn="l"/>
                <a:tab pos="8685726" algn="l"/>
                <a:tab pos="914287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143" algn="l"/>
                <a:tab pos="914286" algn="l"/>
                <a:tab pos="1371431" algn="l"/>
                <a:tab pos="1828574" algn="l"/>
                <a:tab pos="2285717" algn="l"/>
                <a:tab pos="2742860" algn="l"/>
                <a:tab pos="3200005" algn="l"/>
                <a:tab pos="3657148" algn="l"/>
                <a:tab pos="4114291" algn="l"/>
                <a:tab pos="4571434" algn="l"/>
                <a:tab pos="5028579" algn="l"/>
                <a:tab pos="5485722" algn="l"/>
                <a:tab pos="5942865" algn="l"/>
                <a:tab pos="6400008" algn="l"/>
                <a:tab pos="6857152" algn="l"/>
                <a:tab pos="7314296" algn="l"/>
                <a:tab pos="7771439" algn="l"/>
                <a:tab pos="8228582" algn="l"/>
                <a:tab pos="8685726" algn="l"/>
                <a:tab pos="914287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289" indent="-228572" defTabSz="45714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143" algn="l"/>
                <a:tab pos="914286" algn="l"/>
                <a:tab pos="1371431" algn="l"/>
                <a:tab pos="1828574" algn="l"/>
                <a:tab pos="2285717" algn="l"/>
                <a:tab pos="2742860" algn="l"/>
                <a:tab pos="3200005" algn="l"/>
                <a:tab pos="3657148" algn="l"/>
                <a:tab pos="4114291" algn="l"/>
                <a:tab pos="4571434" algn="l"/>
                <a:tab pos="5028579" algn="l"/>
                <a:tab pos="5485722" algn="l"/>
                <a:tab pos="5942865" algn="l"/>
                <a:tab pos="6400008" algn="l"/>
                <a:tab pos="6857152" algn="l"/>
                <a:tab pos="7314296" algn="l"/>
                <a:tab pos="7771439" algn="l"/>
                <a:tab pos="8228582" algn="l"/>
                <a:tab pos="8685726" algn="l"/>
                <a:tab pos="914287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432" indent="-228572" defTabSz="45714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143" algn="l"/>
                <a:tab pos="914286" algn="l"/>
                <a:tab pos="1371431" algn="l"/>
                <a:tab pos="1828574" algn="l"/>
                <a:tab pos="2285717" algn="l"/>
                <a:tab pos="2742860" algn="l"/>
                <a:tab pos="3200005" algn="l"/>
                <a:tab pos="3657148" algn="l"/>
                <a:tab pos="4114291" algn="l"/>
                <a:tab pos="4571434" algn="l"/>
                <a:tab pos="5028579" algn="l"/>
                <a:tab pos="5485722" algn="l"/>
                <a:tab pos="5942865" algn="l"/>
                <a:tab pos="6400008" algn="l"/>
                <a:tab pos="6857152" algn="l"/>
                <a:tab pos="7314296" algn="l"/>
                <a:tab pos="7771439" algn="l"/>
                <a:tab pos="8228582" algn="l"/>
                <a:tab pos="8685726" algn="l"/>
                <a:tab pos="914287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8576" indent="-228572" defTabSz="45714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143" algn="l"/>
                <a:tab pos="914286" algn="l"/>
                <a:tab pos="1371431" algn="l"/>
                <a:tab pos="1828574" algn="l"/>
                <a:tab pos="2285717" algn="l"/>
                <a:tab pos="2742860" algn="l"/>
                <a:tab pos="3200005" algn="l"/>
                <a:tab pos="3657148" algn="l"/>
                <a:tab pos="4114291" algn="l"/>
                <a:tab pos="4571434" algn="l"/>
                <a:tab pos="5028579" algn="l"/>
                <a:tab pos="5485722" algn="l"/>
                <a:tab pos="5942865" algn="l"/>
                <a:tab pos="6400008" algn="l"/>
                <a:tab pos="6857152" algn="l"/>
                <a:tab pos="7314296" algn="l"/>
                <a:tab pos="7771439" algn="l"/>
                <a:tab pos="8228582" algn="l"/>
                <a:tab pos="8685726" algn="l"/>
                <a:tab pos="914287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5720" indent="-228572" defTabSz="45714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143" algn="l"/>
                <a:tab pos="914286" algn="l"/>
                <a:tab pos="1371431" algn="l"/>
                <a:tab pos="1828574" algn="l"/>
                <a:tab pos="2285717" algn="l"/>
                <a:tab pos="2742860" algn="l"/>
                <a:tab pos="3200005" algn="l"/>
                <a:tab pos="3657148" algn="l"/>
                <a:tab pos="4114291" algn="l"/>
                <a:tab pos="4571434" algn="l"/>
                <a:tab pos="5028579" algn="l"/>
                <a:tab pos="5485722" algn="l"/>
                <a:tab pos="5942865" algn="l"/>
                <a:tab pos="6400008" algn="l"/>
                <a:tab pos="6857152" algn="l"/>
                <a:tab pos="7314296" algn="l"/>
                <a:tab pos="7771439" algn="l"/>
                <a:tab pos="8228582" algn="l"/>
                <a:tab pos="8685726" algn="l"/>
                <a:tab pos="914287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BCA8FE1D-6D87-4E08-8CA1-4082B40E677D}" type="slidenum">
              <a:rPr lang="en-US" altLang="sr-Latn-R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1</a:t>
            </a:fld>
            <a:endParaRPr lang="en-US" altLang="sr-Latn-R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755652" y="5078414"/>
            <a:ext cx="6042024" cy="480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28" tIns="45715" rIns="91428" bIns="45715" anchor="ctr"/>
          <a:lstStyle/>
          <a:p>
            <a:endParaRPr lang="hr-BA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CE27B5-C345-429A-965E-AA73C585AE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ABF88C-874D-4928-8719-5D0EB3034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03318F-4EBE-48F7-B512-893318FB92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3237" y="301626"/>
            <a:ext cx="9059863" cy="1250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238" y="1768476"/>
            <a:ext cx="4452938" cy="2109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8575" y="1768476"/>
            <a:ext cx="4454525" cy="2109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3238" y="4030664"/>
            <a:ext cx="4452938" cy="2111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8575" y="4030664"/>
            <a:ext cx="4454525" cy="2111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RS" altLang="sr-Latn-RS" smtClean="0"/>
              <a:t>12.04.2017.</a:t>
            </a:r>
            <a:endParaRPr lang="en-US" altLang="sr-Latn-R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sr-Latn-R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4D341-454E-4C45-897D-40473179762B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16777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07A93-BD32-423F-A889-230C759A37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ED6351-6A9C-4341-9AB2-4A5EC51A6F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BDE237-314A-4C29-A75D-7D95BFBB8D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2C31D8-5720-460F-9EFA-CECEDD88DE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C87ADF-FF1C-4C76-980D-E6EFB806C9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858FCD-581E-4388-AD4B-405B5703C7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sr-Latn-RS" smtClean="0"/>
              <a:t>12.04.2017.</a:t>
            </a:r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D595FDF-4F31-4672-8008-3655515C851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 sz="quarter"/>
          </p:nvPr>
        </p:nvSpPr>
        <p:spPr>
          <a:xfrm>
            <a:off x="776289" y="1507047"/>
            <a:ext cx="8391983" cy="5851525"/>
          </a:xfrm>
        </p:spPr>
        <p:txBody>
          <a:bodyPr>
            <a:normAutofit/>
          </a:bodyPr>
          <a:lstStyle/>
          <a:p>
            <a:pPr>
              <a:buNone/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  <a:tab pos="9600205" algn="l"/>
                <a:tab pos="10057358" algn="l"/>
                <a:tab pos="10514510" algn="l"/>
              </a:tabLst>
            </a:pPr>
            <a:r>
              <a:rPr lang="en-US" altLang="sr-Latn-RS" sz="26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 3</a:t>
            </a:r>
            <a: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Mentors:</a:t>
            </a:r>
            <a:b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sr-Latn-RS" sz="26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Faruk</a:t>
            </a:r>
            <a: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sr-Latn-RS" sz="26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Pasalic</a:t>
            </a:r>
            <a: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sr-Latn-RS" sz="26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Samra</a:t>
            </a:r>
            <a: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sr-Latn-RS" sz="26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Tanovic</a:t>
            </a:r>
            <a: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sr-Latn-RS" sz="26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Atlantbh</a:t>
            </a:r>
            <a: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sr-Latn-RS" sz="26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April, 12., </a:t>
            </a:r>
            <a:r>
              <a:rPr lang="en-US" altLang="sr-Latn-RS" sz="26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4" y="106363"/>
            <a:ext cx="208915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668577" y="1463674"/>
            <a:ext cx="2468563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437" rIns="0" bIns="0"/>
          <a:lstStyle>
            <a:lvl1pPr marL="342900" indent="-338138" eaLnBrk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spcBef>
                <a:spcPts val="1425"/>
              </a:spcBef>
            </a:pPr>
            <a:r>
              <a:rPr lang="en-US" altLang="sr-Latn-RS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Jusuf </a:t>
            </a:r>
            <a:r>
              <a:rPr lang="en-US" altLang="sr-Latn-RS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Koric</a:t>
            </a:r>
            <a:endParaRPr lang="en-US" altLang="sr-Latn-RS" sz="32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endParaRPr lang="en-US" altLang="sr-Latn-RS" dirty="0"/>
          </a:p>
        </p:txBody>
      </p:sp>
    </p:spTree>
    <p:extLst>
      <p:ext uri="{BB962C8B-B14F-4D97-AF65-F5344CB8AC3E}">
        <p14:creationId xmlns:p14="http://schemas.microsoft.com/office/powerpoint/2010/main" val="1778699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Old town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9312" y="1189037"/>
            <a:ext cx="8266440" cy="647170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Lng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1798637"/>
            <a:ext cx="9071183" cy="45259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Price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2" y="1798637"/>
            <a:ext cx="8537132" cy="4953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Price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2" y="1722437"/>
            <a:ext cx="7810482" cy="5048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Novogradnja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2" y="1722437"/>
            <a:ext cx="8229280" cy="52470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Lift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2" y="1798637"/>
            <a:ext cx="8566599" cy="488491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Renting</a:t>
            </a:r>
            <a:endParaRPr lang="hr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2" y="1722436"/>
            <a:ext cx="8402490" cy="531254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training:  0.999999973227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testing:  0.730114739063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training:  0.709080699608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testing:  0.658007183086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SVR_Regressor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training:  0.647519589323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SVR_Regressor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testing:  0.61693135256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next?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 current algorithms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another algorithms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overfitting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marL="10800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2440" y="1828800"/>
            <a:ext cx="907164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→ House price prediction of Sarajevo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 rtl="0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Olx.ba</a:t>
            </a:r>
          </a:p>
          <a:p>
            <a:pPr lvl="1" rtl="0" hangingPunc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7226 samples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2800 samples chosen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features chosen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Problems?</a:t>
            </a:r>
          </a:p>
          <a:p>
            <a:pPr lvl="1" rtl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Squares</a:t>
            </a:r>
          </a:p>
          <a:p>
            <a:pPr lvl="1" rtl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lvl="1" rtl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Renting</a:t>
            </a:r>
          </a:p>
          <a:p>
            <a:pPr lvl="1" rtl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</a:p>
          <a:p>
            <a:pPr lvl="1" rtl="0" hangingPunct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/ location</a:t>
            </a:r>
          </a:p>
          <a:p>
            <a:pPr marL="540000" lvl="1" indent="0" rtl="0" hangingPunc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0" lvl="1" indent="0" rtl="0" hangingPunc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0" lvl="1" indent="0" rtl="0" hangingPunc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</a:t>
            </a:r>
          </a:p>
          <a:p>
            <a:endParaRPr lang="hr-B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7C823E-D992-46CF-AF21-82E381CCD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1882800"/>
            <a:ext cx="9071640" cy="415656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5039" y="1768680"/>
            <a:ext cx="8628840" cy="438444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8839" y="1563480"/>
            <a:ext cx="9070920" cy="538596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Pearson correlation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373480"/>
            <a:ext cx="9071640" cy="317484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82712" y="731837"/>
            <a:ext cx="7304088" cy="646475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8AFBA2-92B6-44DF-B607-01D28F54A42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118</Words>
  <Application>Microsoft Office PowerPoint</Application>
  <PresentationFormat>Custom</PresentationFormat>
  <Paragraphs>63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</vt:lpstr>
      <vt:lpstr>Demo 3   Mentors: Faruk Pasalic, Samra Tanovic     Atlantbh April, 12., 2017</vt:lpstr>
      <vt:lpstr>PowerPoint Presentation</vt:lpstr>
      <vt:lpstr>Preprocessing data</vt:lpstr>
      <vt:lpstr>PowerPoint Presentation</vt:lpstr>
      <vt:lpstr>PowerPoint Presentation</vt:lpstr>
      <vt:lpstr>PowerPoint Presentation</vt:lpstr>
      <vt:lpstr>PowerPoint Presentation</vt:lpstr>
      <vt:lpstr>Pearson correlation</vt:lpstr>
      <vt:lpstr>PowerPoint Presentation</vt:lpstr>
      <vt:lpstr>Old town</vt:lpstr>
      <vt:lpstr>Lat/Lng</vt:lpstr>
      <vt:lpstr>Price</vt:lpstr>
      <vt:lpstr>Price</vt:lpstr>
      <vt:lpstr>Novogradnja</vt:lpstr>
      <vt:lpstr>Lift</vt:lpstr>
      <vt:lpstr>Renting</vt:lpstr>
      <vt:lpstr>How?</vt:lpstr>
      <vt:lpstr>What is next?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3   Mentors: Faruk Pasalic, Samra Tanovic     Atlantbh April, 12., 2017</dc:title>
  <dc:creator>Jusuf Koric</dc:creator>
  <cp:lastModifiedBy>Jusuf Koric</cp:lastModifiedBy>
  <cp:revision>9</cp:revision>
  <dcterms:created xsi:type="dcterms:W3CDTF">2017-04-12T09:09:45Z</dcterms:created>
  <dcterms:modified xsi:type="dcterms:W3CDTF">2017-04-20T18:53:42Z</dcterms:modified>
</cp:coreProperties>
</file>