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5" r:id="rId3"/>
    <p:sldId id="294" r:id="rId4"/>
    <p:sldId id="276" r:id="rId5"/>
    <p:sldId id="277" r:id="rId6"/>
    <p:sldId id="278" r:id="rId7"/>
    <p:sldId id="279" r:id="rId8"/>
    <p:sldId id="280" r:id="rId9"/>
    <p:sldId id="281" r:id="rId10"/>
    <p:sldId id="287" r:id="rId11"/>
    <p:sldId id="288" r:id="rId12"/>
    <p:sldId id="289" r:id="rId13"/>
    <p:sldId id="290" r:id="rId14"/>
    <p:sldId id="291" r:id="rId15"/>
    <p:sldId id="292" r:id="rId16"/>
    <p:sldId id="282" r:id="rId17"/>
    <p:sldId id="283" r:id="rId18"/>
    <p:sldId id="284" r:id="rId19"/>
  </p:sldIdLst>
  <p:sldSz cx="10080625" cy="7559675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5AA7221-D935-4795-9AD8-285BB7BF6F4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3052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1E90CB4-F4B7-4865-976F-582683C77B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5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E27B5-C345-429A-965E-AA73C585AE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ABF88C-874D-4928-8719-5D0EB3034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03318F-4EBE-48F7-B512-893318FB92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07A93-BD32-423F-A889-230C759A3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D6351-6A9C-4341-9AB2-4A5EC51A6F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DE237-314A-4C29-A75D-7D95BFBB8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2C31D8-5720-460F-9EFA-CECEDD88DE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87ADF-FF1C-4C76-980D-E6EFB806C9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858FCD-581E-4388-AD4B-405B5703C7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D595FDF-4F31-4672-8008-3655515C851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2440" y="1828800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→ House price prediction of Sarajevo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 rtl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Olx.ba</a:t>
            </a:r>
          </a:p>
          <a:p>
            <a:pPr lvl="1" rtl="0" hangingPunc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Lng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798637"/>
            <a:ext cx="9071183" cy="45259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Price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2" y="1798637"/>
            <a:ext cx="8537132" cy="4953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Price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22437"/>
            <a:ext cx="7810482" cy="5048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Novogradnja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1722437"/>
            <a:ext cx="8229280" cy="52470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Lift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1798637"/>
            <a:ext cx="8566599" cy="488491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Renting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2" y="1722436"/>
            <a:ext cx="8402490" cy="531254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training:  0.999999973227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testing:  0.730114739063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training:  0.709080699608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testing:  0.658007183086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SVR_Regressor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training:  0.647519589323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SVR_Regressor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testing:  0.61693135256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next?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current algorithms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another algorithms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overfitting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10800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7226 samples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2800 samples chosen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features chosen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Problems?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Renting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/ location</a:t>
            </a:r>
          </a:p>
          <a:p>
            <a:pPr marL="540000" lvl="1" indent="0" rtl="0" hangingPunc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lvl="1" indent="0" rtl="0" hangingPunc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lvl="1" indent="0" rtl="0" hangingPunc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</a:p>
          <a:p>
            <a:endParaRPr lang="hr-B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1882800"/>
            <a:ext cx="9071640" cy="41565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5039" y="1768680"/>
            <a:ext cx="8628840" cy="438444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8839" y="1563480"/>
            <a:ext cx="9070920" cy="53859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Pearson correlation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373480"/>
            <a:ext cx="9071640" cy="317484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82712" y="731837"/>
            <a:ext cx="7304088" cy="646475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Old town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9312" y="1189037"/>
            <a:ext cx="8266440" cy="647170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113</Words>
  <Application>Microsoft Office PowerPoint</Application>
  <PresentationFormat>Custom</PresentationFormat>
  <Paragraphs>60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</vt:lpstr>
      <vt:lpstr>PowerPoint Presentation</vt:lpstr>
      <vt:lpstr>Preprocessing data</vt:lpstr>
      <vt:lpstr>PowerPoint Presentation</vt:lpstr>
      <vt:lpstr>PowerPoint Presentation</vt:lpstr>
      <vt:lpstr>PowerPoint Presentation</vt:lpstr>
      <vt:lpstr>PowerPoint Presentation</vt:lpstr>
      <vt:lpstr>Pearson correlation</vt:lpstr>
      <vt:lpstr>PowerPoint Presentation</vt:lpstr>
      <vt:lpstr>Old town</vt:lpstr>
      <vt:lpstr>Lat/Lng</vt:lpstr>
      <vt:lpstr>Price</vt:lpstr>
      <vt:lpstr>Price</vt:lpstr>
      <vt:lpstr>Novogradnja</vt:lpstr>
      <vt:lpstr>Lift</vt:lpstr>
      <vt:lpstr>Renting</vt:lpstr>
      <vt:lpstr>How?</vt:lpstr>
      <vt:lpstr>What is next?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3   Mentors: Faruk Pasalic, Samra Tanovic     Atlantbh April, 12., 2017</dc:title>
  <dc:creator>Jusuf Koric</dc:creator>
  <cp:lastModifiedBy>Jusuf Koric</cp:lastModifiedBy>
  <cp:revision>10</cp:revision>
  <dcterms:created xsi:type="dcterms:W3CDTF">2017-04-12T09:09:45Z</dcterms:created>
  <dcterms:modified xsi:type="dcterms:W3CDTF">2017-04-20T19:32:46Z</dcterms:modified>
</cp:coreProperties>
</file>