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2F293-E01A-443C-BE75-227490BEA1FD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49668-FED6-4651-BC49-0F7CEEF3D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F7CE-A8D4-4BE1-81D9-39AB359743B8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D47E-F453-4794-93E7-13294FBFE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1A7B5-F75F-4C61-90E4-F5D24F60C33E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2518A-C149-4365-BF45-1A5236038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2997-3650-4104-AF93-1E1B225D8E2A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B2E8-F99F-4476-82E6-C51E01DC3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ABC2-1D73-4E0B-BE34-F3915BB575A0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0834-5676-4D78-A099-5D90F1F6B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4401-8FA5-4AE8-8F04-A0115017D137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868AA-EFFB-424E-81B0-A6CD5E331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C5E6-A6D3-41B0-BD61-A269C40152C2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5B9A7-7A0B-4AC7-A5BB-4B4FD3B1E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26AD8-8198-4290-9816-A77C5EDD8603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570A-E4E8-45CC-AF70-88CF24C34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BC54-731A-40B9-A742-D241B449DEA5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966CC-31E6-4331-8DC0-12522A76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41172-961B-4652-8D8F-5166EE15C835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92314-2ADC-40BD-919F-85CF5904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EB0A2-3514-4B5A-B3AD-C088524280D5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B1960-4A8B-46D2-9891-DDFE1C7BE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9E09AE-41CD-4D53-B8F2-41F57E7D01F6}" type="datetimeFigureOut">
              <a:rPr lang="en-US"/>
              <a:pPr>
                <a:defRPr/>
              </a:pPr>
              <a:t>8/13/2010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612242-D86D-43D3-99E8-B437802D4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sdfsdf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dfsdfsdf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sdfsdf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dfsdfsdfsdf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zxcv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zxcv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eeeee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rereeee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zxcv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zxcvew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sdfsdf</vt:lpstr>
      <vt:lpstr>sdfsdf</vt:lpstr>
      <vt:lpstr>zxcv</vt:lpstr>
      <vt:lpstr>eeeee</vt:lpstr>
      <vt:lpstr>zxcv</vt:lpstr>
    </vt:vector>
  </TitlesOfParts>
  <Company>DSTA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sdfsdf</dc:title>
  <dc:creator>Wong Choon Teng Justin</dc:creator>
  <cp:lastModifiedBy>Wong Choon Teng Justin</cp:lastModifiedBy>
  <cp:revision>1</cp:revision>
  <dcterms:created xsi:type="dcterms:W3CDTF">2010-08-12T09:38:41Z</dcterms:created>
  <dcterms:modified xsi:type="dcterms:W3CDTF">2010-08-13T04:19:06Z</dcterms:modified>
</cp:coreProperties>
</file>