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Why?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how?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Design and Timeline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Why?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how?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Design and Timeline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annotheta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Smart annotation system</a:t>
            </a:r>
          </a:p>
          <a:p>
            <a:r>
              <a:rPr lang="en-US" sz="1200" dirty="0"/>
              <a:t>Gonzalo </a:t>
            </a:r>
            <a:r>
              <a:rPr lang="en-US" sz="1200" dirty="0" err="1"/>
              <a:t>tixilima</a:t>
            </a:r>
            <a:r>
              <a:rPr lang="en-US" sz="1200" dirty="0"/>
              <a:t>, Juswaldy Jusman, </a:t>
            </a:r>
            <a:r>
              <a:rPr lang="en-US" sz="1200" dirty="0" err="1"/>
              <a:t>zan</a:t>
            </a:r>
            <a:r>
              <a:rPr lang="en-US" sz="1200" dirty="0"/>
              <a:t> butt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This About?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75838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70B-761F-4319-8EFF-7AFEC77F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Why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A494-FBC0-47E4-8DC7-CA6DF601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This is a hard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Not many </a:t>
            </a:r>
            <a:r>
              <a:rPr lang="en-US" sz="3600"/>
              <a:t>open-sourced solutions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Help reduce time and stress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Enable creation of more, and better datasets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7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D80F-77AB-405B-8860-2F577647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How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301E-449B-4595-A361-FA3871A4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Curve-GCN: code unavailable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Polygon-RNN++: from the same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Def-Grid: code available, from the same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Mask-RCNN: if all else fails</a:t>
            </a:r>
          </a:p>
        </p:txBody>
      </p:sp>
    </p:spTree>
    <p:extLst>
      <p:ext uri="{BB962C8B-B14F-4D97-AF65-F5344CB8AC3E}">
        <p14:creationId xmlns:p14="http://schemas.microsoft.com/office/powerpoint/2010/main" val="319578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FF59-BFAE-4A8A-89C0-2C8C708C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473A-A547-4C37-949B-AE976D38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Simple front end for UI (CVAT)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Deployed ML Backend (our focus)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Basic REST API endpoints to send/receive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MS COCO data format</a:t>
            </a:r>
          </a:p>
        </p:txBody>
      </p:sp>
    </p:spTree>
    <p:extLst>
      <p:ext uri="{BB962C8B-B14F-4D97-AF65-F5344CB8AC3E}">
        <p14:creationId xmlns:p14="http://schemas.microsoft.com/office/powerpoint/2010/main" val="391318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F80D-98BE-493C-8898-9D8613A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23787CC-C999-4B5F-90FC-873AB7D3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558954"/>
            <a:ext cx="10058400" cy="2859280"/>
          </a:xfrm>
        </p:spPr>
      </p:pic>
    </p:spTree>
    <p:extLst>
      <p:ext uri="{BB962C8B-B14F-4D97-AF65-F5344CB8AC3E}">
        <p14:creationId xmlns:p14="http://schemas.microsoft.com/office/powerpoint/2010/main" val="48018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3F91-C3B1-4929-9C06-B97FD70F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D916-EC85-4D05-AC7B-C31E0067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V1 (20-30 hours): Fri 1 Apr - Sun 17 Apr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V2 (20-30 hours): Mon 18 Apr – Sun 1 May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Final (30-50 hours): Mon 2 May - Sun 22 May</a:t>
            </a:r>
          </a:p>
        </p:txBody>
      </p:sp>
    </p:spTree>
    <p:extLst>
      <p:ext uri="{BB962C8B-B14F-4D97-AF65-F5344CB8AC3E}">
        <p14:creationId xmlns:p14="http://schemas.microsoft.com/office/powerpoint/2010/main" val="2844872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{E38F55F4-5980-4A0B-8C9A-71DE3CDA5799}tf11437505_win32</Template>
  <TotalTime>205</TotalTime>
  <Words>161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 Pro Cond Light</vt:lpstr>
      <vt:lpstr>Speak Pro</vt:lpstr>
      <vt:lpstr>RetrospectVTI</vt:lpstr>
      <vt:lpstr>annotheta </vt:lpstr>
      <vt:lpstr>What Is This About?</vt:lpstr>
      <vt:lpstr>Why And Why Not</vt:lpstr>
      <vt:lpstr>How And How Come</vt:lpstr>
      <vt:lpstr>Design</vt:lpstr>
      <vt:lpstr>Design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annotheta</dc:title>
  <dc:creator>Juswaldy Jusman</dc:creator>
  <cp:lastModifiedBy>Juswaldy Jusman</cp:lastModifiedBy>
  <cp:revision>25</cp:revision>
  <dcterms:created xsi:type="dcterms:W3CDTF">2022-03-21T22:36:21Z</dcterms:created>
  <dcterms:modified xsi:type="dcterms:W3CDTF">2022-03-30T00:22:23Z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