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Libre Franklin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LTQ4ia/9TehJC91i8Gv7pPN3T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regular.fntdata"/><Relationship Id="rId11" Type="http://schemas.openxmlformats.org/officeDocument/2006/relationships/slide" Target="slides/slide6.xml"/><Relationship Id="rId22" Type="http://schemas.openxmlformats.org/officeDocument/2006/relationships/font" Target="fonts/LibreFranklin-italic.fntdata"/><Relationship Id="rId10" Type="http://schemas.openxmlformats.org/officeDocument/2006/relationships/slide" Target="slides/slide5.xml"/><Relationship Id="rId21" Type="http://schemas.openxmlformats.org/officeDocument/2006/relationships/font" Target="fonts/LibreFranklin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LibreFranklin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various (3+) user profiles for each domain,</a:t>
            </a:r>
            <a:br>
              <a:rPr lang="en-US"/>
            </a:br>
            <a:r>
              <a:rPr lang="en-US"/>
              <a:t>can work with tags,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*simulate request and results (demonstrate live) - measure match, spread, etc.,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when we will or won’t need to preprocess the text (and to what extent),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downloading pretrained sets, look for bias embedded there ← potential ethical consideration (especially found in “Google News”),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different segmentations of topics (with/without gender, etc.),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6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" name="Google Shape;18;p1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Google Shape;19;p16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16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" type="body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8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" type="body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9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18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18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3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23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5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25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25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25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6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6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26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26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5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7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mponents.one/datasets/all-the-news-2-news-articles-dataset/" TargetMode="External"/><Relationship Id="rId4" Type="http://schemas.openxmlformats.org/officeDocument/2006/relationships/hyperlink" Target="https://www.kaggle.com/abhinavwalia95/entity-annotated-corpu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en-US"/>
              <a:t>TOPIC DETECTION MODEL</a:t>
            </a:r>
            <a:endParaRPr/>
          </a:p>
        </p:txBody>
      </p:sp>
      <p:sp>
        <p:nvSpPr>
          <p:cNvPr id="108" name="Google Shape;108;p1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/>
              <a:t>Capstone Project Proposal Summary</a:t>
            </a:r>
            <a:endParaRPr/>
          </a:p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/>
              <a:t>By Bryan Kim and Daniel S. Lee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</a:pPr>
            <a:r>
              <a:rPr lang="en-US"/>
              <a:t>SYSTEM DESIGN</a:t>
            </a:r>
            <a:endParaRPr/>
          </a:p>
        </p:txBody>
      </p:sp>
      <p:sp>
        <p:nvSpPr>
          <p:cNvPr id="164" name="Google Shape;164;p10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Franklin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/>
          <p:nvPr/>
        </p:nvSpPr>
        <p:spPr>
          <a:xfrm>
            <a:off x="1371599" y="685800"/>
            <a:ext cx="10126717" cy="5588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</a:t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Available public datasets for training and news articles for testing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Process</a:t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Testing LSTM with word2vec and BERT as initial models</a:t>
            </a:r>
            <a:endParaRPr/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 deployment in batch (we may explore event-based api deployment, if time permits)</a:t>
            </a:r>
            <a:endParaRPr/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Iterations not yet determined (we will evaluate several ranges of iterations to balance out: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Computational resources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Accuracy in predictions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AutoNum type="alphaL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Adaptability to additional ongoing data inputs</a:t>
            </a:r>
            <a:endParaRPr/>
          </a:p>
          <a:p>
            <a:pPr indent="-450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Outcomes</a:t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Effective NER with comparable accuracy to existing solutions</a:t>
            </a:r>
            <a:endParaRPr/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Improvement in data pipeline management</a:t>
            </a:r>
            <a:endParaRPr/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Find hierarchical patterns in the topics for requests (extensible to topics beyond the current project scope)</a:t>
            </a:r>
            <a:endParaRPr/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Recommendations based on observations from training models with different algorithms and hyperparameter tunings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/>
          <p:nvPr/>
        </p:nvSpPr>
        <p:spPr>
          <a:xfrm>
            <a:off x="1371599" y="685800"/>
            <a:ext cx="10126717" cy="5588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Potential Limitations</a:t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Improperly formatted user generated requests (e.g. missing punctuation, incorrect capitalization, etc.)</a:t>
            </a:r>
            <a:endParaRPr/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Bad word filtering mechanism failing</a:t>
            </a:r>
            <a:endParaRPr/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Handling extremely large datasets</a:t>
            </a:r>
            <a:endParaRPr/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Managing different data sources and available </a:t>
            </a:r>
            <a:endParaRPr/>
          </a:p>
          <a:p>
            <a:pPr indent="-3429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Solutions to Potential Limitations</a:t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Perform basic root cause analysis when/where possible (and if efficient)</a:t>
            </a:r>
            <a:endParaRPr/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Apply different filtering mechanisms</a:t>
            </a:r>
            <a:endParaRPr/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Contract/expand algorithm to exclude/include more or fewer words</a:t>
            </a:r>
            <a:endParaRPr/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Extract problematic inputs for human evaluation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</a:pPr>
            <a:r>
              <a:rPr lang="en-US"/>
              <a:t>ETHICAL CONSIDERATIONS</a:t>
            </a:r>
            <a:endParaRPr/>
          </a:p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Franklin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>
            <p:ph type="title"/>
          </p:nvPr>
        </p:nvSpPr>
        <p:spPr>
          <a:xfrm>
            <a:off x="1371600" y="685799"/>
            <a:ext cx="9601200" cy="5378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None/>
            </a:pPr>
            <a:r>
              <a:rPr lang="en-US" sz="2400"/>
              <a:t>Our plan currently requires little modification based on ethical conditions. User input requests will not contain personally identifiable information (PII). In case requests require that, we will need to have a process to handle those inputs, but those are out of the scope of this project.</a:t>
            </a:r>
            <a:br>
              <a:rPr lang="en-US" sz="2400"/>
            </a:br>
            <a:br>
              <a:rPr lang="en-US" sz="2400"/>
            </a:br>
            <a:r>
              <a:rPr lang="en-US" sz="2400"/>
              <a:t>Anticipated issues that might arise during the process are noted earlier under “Potential Limitations.”</a:t>
            </a:r>
            <a:br>
              <a:rPr lang="en-US" sz="2400"/>
            </a:br>
            <a:br>
              <a:rPr lang="en-US" sz="2400"/>
            </a:b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</a:pPr>
            <a:r>
              <a:rPr lang="en-US"/>
              <a:t>PROJECT DESCRIPTION</a:t>
            </a:r>
            <a:endParaRPr/>
          </a:p>
        </p:txBody>
      </p:sp>
      <p:sp>
        <p:nvSpPr>
          <p:cNvPr id="114" name="Google Shape;114;p2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Franklin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1371600" y="685800"/>
            <a:ext cx="9601200" cy="1763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rPr b="1" lang="en-US" sz="1800"/>
              <a:t>Problem Definition</a:t>
            </a:r>
            <a:br>
              <a:rPr lang="en-US" sz="1800"/>
            </a:br>
            <a:br>
              <a:rPr lang="en-US" sz="1800"/>
            </a:br>
            <a:r>
              <a:rPr lang="en-US" sz="1800"/>
              <a:t>This project is aimed to increase the resourcefulness of the current data pipelines for efficient data storage and retrieval. Build a topic/keyword detection process from unstructured free text with screening questions through Named Entity Recognition (NER). Identify patterns in submitted requests over time for Hierarchical Clustering of Topics (scope: Tech and Healthcare industries).</a:t>
            </a:r>
            <a:endParaRPr/>
          </a:p>
        </p:txBody>
      </p:sp>
      <p:sp>
        <p:nvSpPr>
          <p:cNvPr id="120" name="Google Shape;120;p3"/>
          <p:cNvSpPr txBox="1"/>
          <p:nvPr/>
        </p:nvSpPr>
        <p:spPr>
          <a:xfrm>
            <a:off x="1295400" y="2448910"/>
            <a:ext cx="9601200" cy="1763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1371600" y="2448910"/>
            <a:ext cx="9601200" cy="1960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Key Research Questions/ Technological constraints that the Project will Answer</a:t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 we group similar client requests together? (Eg. Google News)</a:t>
            </a:r>
            <a:endParaRPr/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 we perform NER for unstructured data geared towards the Tech Industry or Healthcare industry with reasonable accuracy?</a:t>
            </a:r>
            <a:endParaRPr/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 we find hierarchical patterns in the topics for requests to identify temporal directions of the requests?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1371600" y="4409090"/>
            <a:ext cx="9601200" cy="1763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Final Deliverable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3429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deployable ML model that performs NER with reasonable accuracy.</a:t>
            </a:r>
            <a:endParaRPr/>
          </a:p>
          <a:p>
            <a:pPr indent="-342900" lvl="0" marL="3429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clustering mechanism to find patterns from submitted topics or requests.</a:t>
            </a:r>
            <a:endParaRPr/>
          </a:p>
          <a:p>
            <a:pPr indent="-342900" lvl="0" marL="3429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hierarchical clustering method that can produce a hierarchical dendrogram of topics submitted over a period of time.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/>
        </p:nvSpPr>
        <p:spPr>
          <a:xfrm>
            <a:off x="1295400" y="2448910"/>
            <a:ext cx="9601200" cy="1763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1371600" y="685800"/>
            <a:ext cx="9601200" cy="3350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Key Research Questions/ Technological constraints that the Project will Answer</a:t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Named Entity Recognition (NER) for short text paragraphs geared towards identification of topics that imply technological or healthcare terms.</a:t>
            </a:r>
            <a:endParaRPr/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Unsupervised clustering of time-stamped topics.</a:t>
            </a:r>
            <a:endParaRPr/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Hierarchical clustering of topics or temporal sequence learning for identified topics.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There will be two public datasets for this project:</a:t>
            </a:r>
            <a:endParaRPr/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Training set: ~14.5 MB</a:t>
            </a:r>
            <a:b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1800" u="sng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https://components.one/datasets/all-the-news-2-news-articles-dataset/</a:t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Test set: ~8.2 GB</a:t>
            </a:r>
            <a:b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1800" u="sng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https://www.kaggle.com/abhinavwalia95/entity-annotated-corpus</a:t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/>
        </p:nvSpPr>
        <p:spPr>
          <a:xfrm>
            <a:off x="1295400" y="2448910"/>
            <a:ext cx="9601200" cy="1763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1371600" y="685800"/>
            <a:ext cx="9601200" cy="3350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Expected Learning Outcomes</a:t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engineering to shape real world data suitable for machine learning</a:t>
            </a:r>
            <a:endParaRPr/>
          </a:p>
          <a:p>
            <a:pPr indent="-3429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Experience into efficient information storage and retrieval methods</a:t>
            </a:r>
            <a:endParaRPr/>
          </a:p>
          <a:p>
            <a:pPr indent="-3429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Experience in unsupervised (and/or semi-supervised) hierarchical clustering of text</a:t>
            </a:r>
            <a:endParaRPr/>
          </a:p>
          <a:p>
            <a:pPr indent="-3429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Semantic similarity modeling</a:t>
            </a:r>
            <a:endParaRPr/>
          </a:p>
          <a:p>
            <a:pPr indent="-3429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Building a machine learning enabled pipeline from raw data to usable insight</a:t>
            </a:r>
            <a:endParaRPr/>
          </a:p>
          <a:p>
            <a:pPr indent="-3429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Explore Human-in-the-loop implementation possibilities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</a:pPr>
            <a:r>
              <a:rPr lang="en-US"/>
              <a:t>TENTATIVE TIME PLAN</a:t>
            </a:r>
            <a:endParaRPr/>
          </a:p>
        </p:txBody>
      </p:sp>
      <p:sp>
        <p:nvSpPr>
          <p:cNvPr id="140" name="Google Shape;140;p6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Franklin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/>
        </p:nvSpPr>
        <p:spPr>
          <a:xfrm>
            <a:off x="1295400" y="2448910"/>
            <a:ext cx="9601200" cy="1763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1371600" y="685799"/>
            <a:ext cx="9601200" cy="5620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rPr b="0" i="0" lang="en-US" sz="1800" u="sng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Week 6</a:t>
            </a:r>
            <a:endParaRPr/>
          </a:p>
          <a:p>
            <a:pPr indent="-3429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Project selection</a:t>
            </a:r>
            <a:endParaRPr/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Team creation</a:t>
            </a:r>
            <a:endParaRPr/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Initial exploratory data analysis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rPr b="0" i="0" lang="en-US" sz="1800" u="sng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Week 7</a:t>
            </a:r>
            <a:endParaRPr/>
          </a:p>
          <a:p>
            <a:pPr indent="-3429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Continuation of exploratory data analysis</a:t>
            </a:r>
            <a:endParaRPr/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Review and replicate similar projects from Kaggle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rPr b="0" i="0" lang="en-US" sz="1800" u="sng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Week 8</a:t>
            </a:r>
            <a:endParaRPr/>
          </a:p>
          <a:p>
            <a:pPr indent="-3429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Submit project proposal</a:t>
            </a:r>
            <a:endParaRPr/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Test from 2+ subsets of larger dataset</a:t>
            </a:r>
            <a:endParaRPr/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Research potential use of 2+ additional algorithms (e.g. mini-BERT)</a:t>
            </a:r>
            <a:endParaRPr/>
          </a:p>
          <a:p>
            <a:pPr indent="-3429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rPr b="0" i="0" lang="en-US" sz="1800" u="sng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Week 9</a:t>
            </a:r>
            <a:endParaRPr/>
          </a:p>
          <a:p>
            <a:pPr indent="-3429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Project baselining and code</a:t>
            </a:r>
            <a:endParaRPr/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Short slide deck for class</a:t>
            </a:r>
            <a:endParaRPr/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Being narrowing down algorithm(s) for use in implementation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/>
        </p:nvSpPr>
        <p:spPr>
          <a:xfrm>
            <a:off x="1295400" y="2448910"/>
            <a:ext cx="9601200" cy="1763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2" name="Google Shape;152;p8"/>
          <p:cNvSpPr txBox="1"/>
          <p:nvPr/>
        </p:nvSpPr>
        <p:spPr>
          <a:xfrm>
            <a:off x="1371600" y="685799"/>
            <a:ext cx="9601200" cy="5620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rPr b="0" i="0" lang="en-US" sz="1800" u="sng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Week 10</a:t>
            </a:r>
            <a:endParaRPr/>
          </a:p>
          <a:p>
            <a:pPr indent="-3429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Communications with domain expert(s) using summary slides prepared from logging activities and observations</a:t>
            </a:r>
            <a:endParaRPr/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Communication with other engineers in weekly standup during live session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rPr b="0" i="0" lang="en-US" sz="1800" u="sng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Week 11</a:t>
            </a:r>
            <a:endParaRPr/>
          </a:p>
          <a:p>
            <a:pPr indent="-3429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Share out quantitative results from benchmarking and any additional progress in the project</a:t>
            </a:r>
            <a:endParaRPr/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Retrain models, identify (and quantify, if possible) limiting conditions, devise plans to overcome challenges</a:t>
            </a:r>
            <a:endParaRPr/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Start AWS-based data processing</a:t>
            </a:r>
            <a:endParaRPr/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Refine vision for final deployment</a:t>
            </a:r>
            <a:endParaRPr/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Prepare for Week 12 review of project v1</a:t>
            </a:r>
            <a:endParaRPr/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Prepare updated slides with quantitative results and time plan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rPr b="0" i="0" lang="en-US" sz="1800" u="sng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Week 12</a:t>
            </a:r>
            <a:endParaRPr/>
          </a:p>
          <a:p>
            <a:pPr indent="-3429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Submit either a 10 minute formal presentation or a Technical Report (we intend to be prepared for both)</a:t>
            </a:r>
            <a:endParaRPr/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Begin project v2</a:t>
            </a:r>
            <a:endParaRPr/>
          </a:p>
          <a:p>
            <a:pPr indent="-3429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/>
        </p:nvSpPr>
        <p:spPr>
          <a:xfrm>
            <a:off x="1295400" y="2448910"/>
            <a:ext cx="9601200" cy="1763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1371600" y="685799"/>
            <a:ext cx="9601200" cy="5620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rPr b="0" i="0" lang="en-US" sz="1800" u="sng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Week 13</a:t>
            </a:r>
            <a:endParaRPr/>
          </a:p>
          <a:p>
            <a:pPr indent="-3429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At least one version of a model on at least one data set deployed on AWS</a:t>
            </a:r>
            <a:endParaRPr/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Continue documentation of: limitations, observations, solutions, alternatives, etc.</a:t>
            </a:r>
            <a:endParaRPr/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Implement AutoML tools to benchmark our model(s)</a:t>
            </a:r>
            <a:endParaRPr/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Experiment with visualization using Slapley, Lime, and/or other options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rPr b="0" i="0" lang="en-US" sz="1800" u="sng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Week 14</a:t>
            </a:r>
            <a:endParaRPr/>
          </a:p>
          <a:p>
            <a:pPr indent="-3429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Continue project v2, with a focus shifting more towards outcomes (contra data and process)</a:t>
            </a:r>
            <a:endParaRPr/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Explore and record possible extensions/modifications to v2 for future versions</a:t>
            </a:r>
            <a:endParaRPr/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Fine tuning project v2 in preparation for Final Presentation</a:t>
            </a:r>
            <a:endParaRPr/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Try to incorporate some concepts from ML Ops, record observations</a:t>
            </a:r>
            <a:endParaRPr/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Finalize ideas for the Final Presentation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rPr b="0" i="0" lang="en-US" sz="1800" u="sng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Week 15</a:t>
            </a:r>
            <a:endParaRPr/>
          </a:p>
          <a:p>
            <a:pPr indent="-3429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Finish all training runs, generate final deployed outcome</a:t>
            </a:r>
            <a:endParaRPr/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Finalize all documentation</a:t>
            </a:r>
            <a:endParaRPr/>
          </a:p>
          <a:p>
            <a:pPr indent="-4572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AutoNum type="arabicPeriod"/>
            </a:pPr>
            <a:r>
              <a:rPr b="0" i="0" lang="en-US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Initialize demo presentation to run no longer than 10 minutes</a:t>
            </a:r>
            <a:endParaRPr/>
          </a:p>
          <a:p>
            <a:pPr indent="-342900" lvl="0" marL="45720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2022-03-29T22:52:15Z</dcterms:created>
  <dc:creator>Kijung Lee</dc:creator>
</cp:coreProperties>
</file>