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301"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153E"/>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8" autoAdjust="0"/>
    <p:restoredTop sz="85448" autoAdjust="0"/>
  </p:normalViewPr>
  <p:slideViewPr>
    <p:cSldViewPr snapToGrid="0" showGuides="1">
      <p:cViewPr varScale="1">
        <p:scale>
          <a:sx n="95" d="100"/>
          <a:sy n="95" d="100"/>
        </p:scale>
        <p:origin x="138"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93" d="100"/>
          <a:sy n="93" d="100"/>
        </p:scale>
        <p:origin x="28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テキスト ボックス 8"/>
          <p:cNvSpPr txBox="1"/>
          <p:nvPr/>
        </p:nvSpPr>
        <p:spPr>
          <a:xfrm>
            <a:off x="181866" y="8880819"/>
            <a:ext cx="1845717" cy="248043"/>
          </a:xfrm>
          <a:prstGeom prst="rect">
            <a:avLst/>
          </a:prstGeom>
          <a:noFill/>
        </p:spPr>
        <p:txBody>
          <a:bodyPr wrap="square" lIns="92226" tIns="46113" rIns="92226" bIns="46113" rtlCol="0">
            <a:spAutoFit/>
          </a:bodyPr>
          <a:lstStyle/>
          <a:p>
            <a:r>
              <a:rPr lang="en-US" altLang="ja-JP" sz="1000" dirty="0">
                <a:solidFill>
                  <a:schemeClr val="accent5">
                    <a:lumMod val="75000"/>
                  </a:schemeClr>
                </a:solidFill>
              </a:rPr>
              <a:t>© PASCO CORPORATION </a:t>
            </a:r>
          </a:p>
        </p:txBody>
      </p:sp>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sz="900" dirty="0">
              <a:solidFill>
                <a:schemeClr val="bg1">
                  <a:lumMod val="50000"/>
                </a:schemeClr>
              </a:solidFill>
            </a:endParaRPr>
          </a:p>
        </p:txBody>
      </p:sp>
      <p:sp>
        <p:nvSpPr>
          <p:cNvPr id="3" name="日付プレースホルダー 2"/>
          <p:cNvSpPr>
            <a:spLocks noGrp="1"/>
          </p:cNvSpPr>
          <p:nvPr>
            <p:ph type="dt" sz="quarter" idx="1"/>
          </p:nvPr>
        </p:nvSpPr>
        <p:spPr>
          <a:xfrm>
            <a:off x="3884613" y="0"/>
            <a:ext cx="2971800" cy="297455"/>
          </a:xfrm>
          <a:prstGeom prst="rect">
            <a:avLst/>
          </a:prstGeom>
        </p:spPr>
        <p:txBody>
          <a:bodyPr vert="horz" lIns="91440" tIns="45720" rIns="91440" bIns="45720" rtlCol="0"/>
          <a:lstStyle>
            <a:lvl1pPr algn="r">
              <a:defRPr sz="1200"/>
            </a:lvl1pPr>
          </a:lstStyle>
          <a:p>
            <a:fld id="{64F1D298-2DAC-4FE8-BF50-B86EAF824368}" type="datetimeFigureOut">
              <a:rPr lang="ja-JP" altLang="en-US">
                <a:solidFill>
                  <a:schemeClr val="bg1">
                    <a:lumMod val="50000"/>
                  </a:schemeClr>
                </a:solidFill>
              </a:rPr>
              <a:t>2021/3/21</a:t>
            </a:fld>
            <a:endParaRPr lang="ja-JP" altLang="en-US" dirty="0">
              <a:solidFill>
                <a:schemeClr val="bg1">
                  <a:lumMod val="50000"/>
                </a:schemeClr>
              </a:solidFill>
            </a:endParaRPr>
          </a:p>
        </p:txBody>
      </p:sp>
      <p:sp>
        <p:nvSpPr>
          <p:cNvPr id="4" name="フッター プレースホルダー 3"/>
          <p:cNvSpPr>
            <a:spLocks noGrp="1"/>
          </p:cNvSpPr>
          <p:nvPr>
            <p:ph type="ftr" sz="quarter" idx="2"/>
          </p:nvPr>
        </p:nvSpPr>
        <p:spPr>
          <a:xfrm>
            <a:off x="2027583" y="8896216"/>
            <a:ext cx="3409121" cy="232646"/>
          </a:xfrm>
          <a:prstGeom prst="rect">
            <a:avLst/>
          </a:prstGeom>
        </p:spPr>
        <p:txBody>
          <a:bodyPr vert="horz" lIns="91440" tIns="45720" rIns="91440" bIns="45720" rtlCol="0" anchor="b"/>
          <a:lstStyle>
            <a:lvl1pPr algn="l">
              <a:defRPr sz="1200"/>
            </a:lvl1pPr>
          </a:lstStyle>
          <a:p>
            <a:endParaRPr lang="ja-JP" altLang="en-US" sz="900" dirty="0">
              <a:solidFill>
                <a:schemeClr val="bg1">
                  <a:lumMod val="50000"/>
                </a:schemeClr>
              </a:solidFill>
            </a:endParaRPr>
          </a:p>
        </p:txBody>
      </p:sp>
      <p:sp>
        <p:nvSpPr>
          <p:cNvPr id="5" name="スライド番号プレースホルダー 4"/>
          <p:cNvSpPr>
            <a:spLocks noGrp="1"/>
          </p:cNvSpPr>
          <p:nvPr>
            <p:ph type="sldNum" sz="quarter" idx="3"/>
          </p:nvPr>
        </p:nvSpPr>
        <p:spPr>
          <a:xfrm>
            <a:off x="2782309" y="8562335"/>
            <a:ext cx="1282916" cy="233159"/>
          </a:xfrm>
          <a:prstGeom prst="rect">
            <a:avLst/>
          </a:prstGeom>
        </p:spPr>
        <p:txBody>
          <a:bodyPr vert="horz" lIns="91440" tIns="45720" rIns="91440" bIns="45720" rtlCol="0" anchor="b"/>
          <a:lstStyle>
            <a:lvl1pPr algn="r">
              <a:defRPr sz="1200"/>
            </a:lvl1pPr>
          </a:lstStyle>
          <a:p>
            <a:pPr algn="ctr"/>
            <a:r>
              <a:rPr lang="en-US" altLang="ja-JP" dirty="0">
                <a:solidFill>
                  <a:schemeClr val="tx1">
                    <a:tint val="75000"/>
                  </a:schemeClr>
                </a:solidFill>
              </a:rPr>
              <a:t>-</a:t>
            </a:r>
            <a:r>
              <a:rPr lang="ja-JP" altLang="en-US" dirty="0">
                <a:solidFill>
                  <a:schemeClr val="tx1">
                    <a:tint val="75000"/>
                  </a:schemeClr>
                </a:solidFill>
              </a:rPr>
              <a:t> </a:t>
            </a:r>
            <a:fld id="{62E8E464-7BA4-49D8-B51E-9C6CCC640B77}" type="slidenum">
              <a:rPr lang="ja-JP" altLang="en-US">
                <a:solidFill>
                  <a:schemeClr val="tx1">
                    <a:tint val="75000"/>
                  </a:schemeClr>
                </a:solidFill>
              </a:rPr>
              <a:pPr algn="ctr"/>
              <a:t>‹#›</a:t>
            </a:fld>
            <a:r>
              <a:rPr lang="ja-JP" altLang="en-US" dirty="0">
                <a:solidFill>
                  <a:schemeClr val="tx1">
                    <a:tint val="75000"/>
                  </a:schemeClr>
                </a:solidFill>
              </a:rPr>
              <a:t> </a:t>
            </a:r>
            <a:r>
              <a:rPr lang="en-US" altLang="ja-JP" dirty="0">
                <a:solidFill>
                  <a:schemeClr val="tx1">
                    <a:tint val="75000"/>
                  </a:schemeClr>
                </a:solidFill>
              </a:rPr>
              <a:t>-</a:t>
            </a:r>
            <a:endParaRPr lang="ja-JP" altLang="en-US" dirty="0">
              <a:solidFill>
                <a:schemeClr val="tx1">
                  <a:tint val="75000"/>
                </a:schemeClr>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977" y="8656870"/>
            <a:ext cx="1079436" cy="491427"/>
          </a:xfrm>
          <a:prstGeom prst="rect">
            <a:avLst/>
          </a:prstGeom>
        </p:spPr>
      </p:pic>
    </p:spTree>
    <p:extLst>
      <p:ext uri="{BB962C8B-B14F-4D97-AF65-F5344CB8AC3E}">
        <p14:creationId xmlns:p14="http://schemas.microsoft.com/office/powerpoint/2010/main" val="4066085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テキスト ボックス 13"/>
          <p:cNvSpPr txBox="1"/>
          <p:nvPr/>
        </p:nvSpPr>
        <p:spPr>
          <a:xfrm>
            <a:off x="181866" y="8880819"/>
            <a:ext cx="2296992" cy="248043"/>
          </a:xfrm>
          <a:prstGeom prst="rect">
            <a:avLst/>
          </a:prstGeom>
          <a:noFill/>
        </p:spPr>
        <p:txBody>
          <a:bodyPr wrap="square" lIns="92226" tIns="46113" rIns="92226" bIns="46113" rtlCol="0">
            <a:spAutoFit/>
          </a:bodyPr>
          <a:lstStyle/>
          <a:p>
            <a:r>
              <a:rPr lang="en-US" altLang="ja-JP" sz="1000" dirty="0">
                <a:solidFill>
                  <a:schemeClr val="accent5">
                    <a:lumMod val="75000"/>
                  </a:schemeClr>
                </a:solidFill>
              </a:rPr>
              <a:t>© PASCO </a:t>
            </a:r>
            <a:r>
              <a:rPr lang="en-US" altLang="ja-JP" sz="1000" dirty="0" smtClean="0">
                <a:solidFill>
                  <a:schemeClr val="accent5">
                    <a:lumMod val="75000"/>
                  </a:schemeClr>
                </a:solidFill>
              </a:rPr>
              <a:t>CORPORATION</a:t>
            </a:r>
            <a:endParaRPr lang="en-US" altLang="ja-JP" sz="1000" dirty="0">
              <a:solidFill>
                <a:schemeClr val="accent5">
                  <a:lumMod val="75000"/>
                </a:schemeClr>
              </a:solidFill>
            </a:endParaRPr>
          </a:p>
        </p:txBody>
      </p:sp>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937867" y="8902584"/>
            <a:ext cx="2971800" cy="195988"/>
          </a:xfrm>
          <a:prstGeom prst="rect">
            <a:avLst/>
          </a:prstGeom>
        </p:spPr>
        <p:txBody>
          <a:bodyPr vert="horz" lIns="91440" tIns="45720" rIns="91440" bIns="45720" rtlCol="0" anchor="b"/>
          <a:lstStyle>
            <a:lvl1pPr marL="0" algn="ctr" defTabSz="914400" rtl="0" eaLnBrk="1" latinLnBrk="0" hangingPunct="1">
              <a:defRPr kumimoji="1" lang="ja-JP" altLang="en-US" sz="1000" kern="1200" dirty="0">
                <a:solidFill>
                  <a:schemeClr val="bg1">
                    <a:lumMod val="50000"/>
                  </a:schemeClr>
                </a:solidFill>
                <a:latin typeface="+mn-lt"/>
                <a:ea typeface="+mn-ea"/>
                <a:cs typeface="+mn-cs"/>
              </a:defRPr>
            </a:lvl1pPr>
          </a:lstStyle>
          <a:p>
            <a:endParaRPr lang="ja-JP" altLang="en-US"/>
          </a:p>
        </p:txBody>
      </p:sp>
      <p:sp>
        <p:nvSpPr>
          <p:cNvPr id="7" name="日付プレースホルダー 6"/>
          <p:cNvSpPr>
            <a:spLocks noGrp="1"/>
          </p:cNvSpPr>
          <p:nvPr>
            <p:ph type="dt" idx="1"/>
          </p:nvPr>
        </p:nvSpPr>
        <p:spPr>
          <a:xfrm>
            <a:off x="3884613" y="0"/>
            <a:ext cx="2971800" cy="458788"/>
          </a:xfrm>
          <a:prstGeom prst="rect">
            <a:avLst/>
          </a:prstGeom>
        </p:spPr>
        <p:txBody>
          <a:bodyPr vert="horz" lIns="91440" tIns="45720" rIns="91440" bIns="45720" rtlCol="0"/>
          <a:lstStyle>
            <a:lvl1pPr algn="r">
              <a:defRPr kumimoji="1" lang="ja-JP" altLang="en-US" sz="1200" kern="1200" smtClean="0">
                <a:solidFill>
                  <a:schemeClr val="tx1">
                    <a:tint val="75000"/>
                  </a:schemeClr>
                </a:solidFill>
                <a:latin typeface="+mn-lt"/>
                <a:ea typeface="+mn-ea"/>
                <a:cs typeface="+mn-cs"/>
              </a:defRPr>
            </a:lvl1pPr>
          </a:lstStyle>
          <a:p>
            <a:fld id="{DA85C154-7E78-45AC-869C-EF45FB5540AF}" type="datetimeFigureOut">
              <a:rPr lang="en-US" altLang="ja-JP" smtClean="0"/>
              <a:pPr/>
              <a:t>3/21/2021</a:t>
            </a:fld>
            <a:endParaRPr lang="en-US" altLang="ja-JP" dirty="0"/>
          </a:p>
        </p:txBody>
      </p:sp>
      <p:sp>
        <p:nvSpPr>
          <p:cNvPr id="8" name="スライド番号プレースホルダー 7"/>
          <p:cNvSpPr>
            <a:spLocks noGrp="1"/>
          </p:cNvSpPr>
          <p:nvPr>
            <p:ph type="sldNum" sz="quarter" idx="5"/>
          </p:nvPr>
        </p:nvSpPr>
        <p:spPr>
          <a:xfrm>
            <a:off x="1937867" y="8560106"/>
            <a:ext cx="2971800" cy="255193"/>
          </a:xfrm>
          <a:prstGeom prst="rect">
            <a:avLst/>
          </a:prstGeom>
        </p:spPr>
        <p:txBody>
          <a:bodyPr vert="horz" lIns="91440" tIns="45720" rIns="91440" bIns="45720" rtlCol="0" anchor="b"/>
          <a:lstStyle>
            <a:lvl1pPr algn="ctr">
              <a:defRPr kumimoji="1" lang="ja-JP" altLang="en-US" sz="1200" kern="1200" smtClean="0">
                <a:solidFill>
                  <a:schemeClr val="tx1">
                    <a:tint val="75000"/>
                  </a:schemeClr>
                </a:solidFill>
                <a:latin typeface="+mn-lt"/>
                <a:ea typeface="+mn-ea"/>
                <a:cs typeface="+mn-cs"/>
              </a:defRPr>
            </a:lvl1pPr>
          </a:lstStyle>
          <a:p>
            <a:r>
              <a:rPr lang="en-US" altLang="ja-JP" dirty="0" smtClean="0"/>
              <a:t>‐</a:t>
            </a:r>
            <a:r>
              <a:rPr lang="ja-JP" altLang="en-US" dirty="0" smtClean="0"/>
              <a:t> </a:t>
            </a:r>
            <a:fld id="{8307B145-5FE6-4F67-BFD6-D54149FE673A}" type="slidenum">
              <a:rPr lang="en-US" altLang="ja-JP" smtClean="0"/>
              <a:pPr/>
              <a:t>‹#›</a:t>
            </a:fld>
            <a:r>
              <a:rPr lang="ja-JP" altLang="en-US" dirty="0" smtClean="0"/>
              <a:t> </a:t>
            </a:r>
            <a:r>
              <a:rPr lang="en-US" altLang="ja-JP" dirty="0" smtClean="0"/>
              <a:t>‐</a:t>
            </a:r>
            <a:endParaRPr lang="en-US" altLang="ja-JP"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977" y="8656870"/>
            <a:ext cx="1079436" cy="491427"/>
          </a:xfrm>
          <a:prstGeom prst="rect">
            <a:avLst/>
          </a:prstGeom>
        </p:spPr>
      </p:pic>
    </p:spTree>
    <p:extLst>
      <p:ext uri="{BB962C8B-B14F-4D97-AF65-F5344CB8AC3E}">
        <p14:creationId xmlns:p14="http://schemas.microsoft.com/office/powerpoint/2010/main" val="14744332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altLang="ja-JP" smtClean="0"/>
              <a:t>‐</a:t>
            </a:r>
            <a:r>
              <a:rPr lang="ja-JP" altLang="en-US" smtClean="0"/>
              <a:t> </a:t>
            </a:r>
            <a:fld id="{8307B145-5FE6-4F67-BFD6-D54149FE673A}" type="slidenum">
              <a:rPr lang="en-US" altLang="ja-JP" smtClean="0"/>
              <a:pPr/>
              <a:t>1</a:t>
            </a:fld>
            <a:r>
              <a:rPr lang="ja-JP" altLang="en-US" smtClean="0"/>
              <a:t> </a:t>
            </a:r>
            <a:r>
              <a:rPr lang="en-US" altLang="ja-JP" smtClean="0"/>
              <a:t>‐</a:t>
            </a:r>
            <a:endParaRPr lang="en-US" altLang="ja-JP" dirty="0"/>
          </a:p>
        </p:txBody>
      </p:sp>
    </p:spTree>
    <p:extLst>
      <p:ext uri="{BB962C8B-B14F-4D97-AF65-F5344CB8AC3E}">
        <p14:creationId xmlns:p14="http://schemas.microsoft.com/office/powerpoint/2010/main" val="1834290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正方形/長方形 3"/>
          <p:cNvSpPr/>
          <p:nvPr userDrawn="1"/>
        </p:nvSpPr>
        <p:spPr>
          <a:xfrm>
            <a:off x="0" y="0"/>
            <a:ext cx="12192000" cy="6858000"/>
          </a:xfrm>
          <a:prstGeom prst="rect">
            <a:avLst/>
          </a:prstGeom>
          <a:gradFill>
            <a:gsLst>
              <a:gs pos="0">
                <a:schemeClr val="tx1"/>
              </a:gs>
              <a:gs pos="20000">
                <a:srgbClr val="002060"/>
              </a:gs>
              <a:gs pos="52468">
                <a:schemeClr val="bg1"/>
              </a:gs>
              <a:gs pos="38000">
                <a:schemeClr val="bg1"/>
              </a:gs>
              <a:gs pos="82000">
                <a:schemeClr val="bg1"/>
              </a:gs>
              <a:gs pos="100000">
                <a:srgbClr val="00153E"/>
              </a:gs>
            </a:gsLst>
            <a:lin ang="7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ctrTitle"/>
          </p:nvPr>
        </p:nvSpPr>
        <p:spPr>
          <a:xfrm>
            <a:off x="914400" y="2057400"/>
            <a:ext cx="10363200" cy="1717739"/>
          </a:xfrm>
          <a:solidFill>
            <a:schemeClr val="bg1"/>
          </a:solidFill>
          <a:ln>
            <a:solidFill>
              <a:srgbClr val="002060"/>
            </a:solidFill>
          </a:ln>
        </p:spPr>
        <p:txBody>
          <a:bodyPr lIns="36000" tIns="36000" rIns="36000" bIns="36000" anchor="ctr">
            <a:normAutofit/>
          </a:bodyPr>
          <a:lstStyle>
            <a:lvl1pPr algn="ctr">
              <a:defRPr kumimoji="1" lang="en-US" sz="4000" kern="1200" dirty="0">
                <a:solidFill>
                  <a:srgbClr val="002060"/>
                </a:solidFill>
                <a:latin typeface="HG丸ｺﾞｼｯｸM-PRO" panose="020F0600000000000000" pitchFamily="50" charset="-128"/>
                <a:ea typeface="HG丸ｺﾞｼｯｸM-PRO" panose="020F0600000000000000" pitchFamily="50" charset="-128"/>
                <a:cs typeface="+mj-cs"/>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911576" y="4014217"/>
            <a:ext cx="10366024" cy="786384"/>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9"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10"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
        <p:nvSpPr>
          <p:cNvPr id="11" name="テキスト ボックス 10"/>
          <p:cNvSpPr txBox="1"/>
          <p:nvPr userDrawn="1"/>
        </p:nvSpPr>
        <p:spPr>
          <a:xfrm>
            <a:off x="240004" y="6603256"/>
            <a:ext cx="2400408" cy="246221"/>
          </a:xfrm>
          <a:prstGeom prst="rect">
            <a:avLst/>
          </a:prstGeom>
          <a:noFill/>
        </p:spPr>
        <p:txBody>
          <a:bodyPr wrap="square" rtlCol="0">
            <a:spAutoFit/>
          </a:bodyPr>
          <a:lstStyle/>
          <a:p>
            <a:r>
              <a:rPr kumimoji="1" lang="en-US" altLang="ja-JP" sz="1000" dirty="0" smtClean="0">
                <a:solidFill>
                  <a:schemeClr val="bg1"/>
                </a:solidFill>
              </a:rPr>
              <a:t>© PASCO CORPORATION</a:t>
            </a:r>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5923" y="5649488"/>
            <a:ext cx="2009249" cy="914737"/>
          </a:xfrm>
          <a:prstGeom prst="rect">
            <a:avLst/>
          </a:prstGeom>
        </p:spPr>
      </p:pic>
      <p:pic>
        <p:nvPicPr>
          <p:cNvPr id="16" name="図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0976" y="-4840"/>
            <a:ext cx="3621024" cy="1784848"/>
          </a:xfrm>
          <a:prstGeom prst="rect">
            <a:avLst/>
          </a:prstGeom>
        </p:spPr>
      </p:pic>
    </p:spTree>
    <p:extLst>
      <p:ext uri="{BB962C8B-B14F-4D97-AF65-F5344CB8AC3E}">
        <p14:creationId xmlns:p14="http://schemas.microsoft.com/office/powerpoint/2010/main" val="388316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7647" y="881450"/>
            <a:ext cx="4783909" cy="1579917"/>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338120" y="1053328"/>
            <a:ext cx="6610393" cy="521962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257647" y="2461366"/>
            <a:ext cx="478390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7"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9"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83089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8"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18875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18025"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63611" y="365125"/>
            <a:ext cx="8929816"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8"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236208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11" name="正方形/長方形 10"/>
          <p:cNvSpPr/>
          <p:nvPr userDrawn="1"/>
        </p:nvSpPr>
        <p:spPr>
          <a:xfrm>
            <a:off x="0" y="0"/>
            <a:ext cx="12192000" cy="6858000"/>
          </a:xfrm>
          <a:prstGeom prst="rect">
            <a:avLst/>
          </a:prstGeom>
          <a:gradFill>
            <a:gsLst>
              <a:gs pos="0">
                <a:schemeClr val="tx1"/>
              </a:gs>
              <a:gs pos="20000">
                <a:srgbClr val="002060"/>
              </a:gs>
              <a:gs pos="52468">
                <a:schemeClr val="bg1"/>
              </a:gs>
              <a:gs pos="38000">
                <a:schemeClr val="bg1"/>
              </a:gs>
              <a:gs pos="82000">
                <a:schemeClr val="bg1"/>
              </a:gs>
              <a:gs pos="100000">
                <a:srgbClr val="00153E"/>
              </a:gs>
            </a:gsLst>
            <a:lin ang="7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5" name="テキスト ボックス 14"/>
          <p:cNvSpPr txBox="1"/>
          <p:nvPr userDrawn="1"/>
        </p:nvSpPr>
        <p:spPr>
          <a:xfrm>
            <a:off x="240004" y="6603256"/>
            <a:ext cx="2400408" cy="246221"/>
          </a:xfrm>
          <a:prstGeom prst="rect">
            <a:avLst/>
          </a:prstGeom>
          <a:noFill/>
        </p:spPr>
        <p:txBody>
          <a:bodyPr wrap="square" rtlCol="0">
            <a:spAutoFit/>
          </a:bodyPr>
          <a:lstStyle/>
          <a:p>
            <a:r>
              <a:rPr kumimoji="1" lang="en-US" altLang="ja-JP" sz="1000" dirty="0" smtClean="0">
                <a:solidFill>
                  <a:schemeClr val="bg1"/>
                </a:solidFill>
              </a:rPr>
              <a:t>© PASCO CORPORATION</a:t>
            </a:r>
          </a:p>
        </p:txBody>
      </p:sp>
      <p:sp>
        <p:nvSpPr>
          <p:cNvPr id="8" name="Title 1"/>
          <p:cNvSpPr>
            <a:spLocks noGrp="1"/>
          </p:cNvSpPr>
          <p:nvPr>
            <p:ph type="title"/>
          </p:nvPr>
        </p:nvSpPr>
        <p:spPr>
          <a:xfrm>
            <a:off x="863600" y="2935224"/>
            <a:ext cx="10464800" cy="1399032"/>
          </a:xfrm>
        </p:spPr>
        <p:txBody>
          <a:bodyPr vert="horz" lIns="91440" tIns="45720" rIns="91440" bIns="45720" rtlCol="0" anchor="t">
            <a:normAutofit/>
          </a:bodyPr>
          <a:lstStyle>
            <a:lvl1pPr>
              <a:defRPr lang="en-US" sz="3600" dirty="0">
                <a:latin typeface="HG丸ｺﾞｼｯｸM-PRO" panose="020F0600000000000000" pitchFamily="50" charset="-128"/>
                <a:ea typeface="HG丸ｺﾞｼｯｸM-PRO" panose="020F0600000000000000" pitchFamily="50" charset="-128"/>
              </a:defRPr>
            </a:lvl1pPr>
          </a:lstStyle>
          <a:p>
            <a:pPr lvl="0"/>
            <a:r>
              <a:rPr lang="ja-JP" altLang="en-US" dirty="0" smtClean="0"/>
              <a:t>マスター タイトルの書式設定</a:t>
            </a:r>
            <a:endParaRPr lang="en-US" dirty="0"/>
          </a:p>
        </p:txBody>
      </p:sp>
      <p:sp>
        <p:nvSpPr>
          <p:cNvPr id="9" name="Text Placeholder 2"/>
          <p:cNvSpPr>
            <a:spLocks noGrp="1"/>
          </p:cNvSpPr>
          <p:nvPr>
            <p:ph type="body" idx="1"/>
          </p:nvPr>
        </p:nvSpPr>
        <p:spPr>
          <a:xfrm>
            <a:off x="863600" y="4517136"/>
            <a:ext cx="6714541" cy="1444752"/>
          </a:xfrm>
        </p:spPr>
        <p:txBody>
          <a:bodyPr>
            <a:normAutofit/>
          </a:bodyPr>
          <a:lstStyle>
            <a:lvl1pPr marL="0" indent="0">
              <a:buNone/>
              <a:defRPr sz="2000">
                <a:solidFill>
                  <a:schemeClr val="tx1"/>
                </a:solidFill>
                <a:latin typeface="HG丸ｺﾞｼｯｸM-PRO" panose="020F0600000000000000" pitchFamily="50" charset="-128"/>
                <a:ea typeface="HG丸ｺﾞｼｯｸM-PRO" panose="020F0600000000000000"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smtClean="0"/>
              <a:t>マスター テキストの書式設定</a:t>
            </a:r>
          </a:p>
        </p:txBody>
      </p:sp>
      <p:sp>
        <p:nvSpPr>
          <p:cNvPr id="13"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14"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0976" y="-4840"/>
            <a:ext cx="3621024" cy="1784848"/>
          </a:xfrm>
          <a:prstGeom prst="rect">
            <a:avLst/>
          </a:prstGeom>
        </p:spPr>
      </p:pic>
    </p:spTree>
    <p:extLst>
      <p:ext uri="{BB962C8B-B14F-4D97-AF65-F5344CB8AC3E}">
        <p14:creationId xmlns:p14="http://schemas.microsoft.com/office/powerpoint/2010/main" val="1575531063"/>
      </p:ext>
    </p:extLst>
  </p:cSld>
  <p:clrMapOvr>
    <a:masterClrMapping/>
  </p:clrMapOvr>
  <p:extLst mod="1">
    <p:ext uri="{DCECCB84-F9BA-43D5-87BE-67443E8EF086}">
      <p15:sldGuideLst xmlns:p15="http://schemas.microsoft.com/office/powerpoint/2012/main">
        <p15:guide id="1" pos="3840" userDrawn="1">
          <p15:clr>
            <a:srgbClr val="FBAE40"/>
          </p15:clr>
        </p15:guide>
        <p15:guide id="2" pos="544" userDrawn="1">
          <p15:clr>
            <a:srgbClr val="FBAE40"/>
          </p15:clr>
        </p15:guide>
        <p15:guide id="3" pos="7136" userDrawn="1">
          <p15:clr>
            <a:srgbClr val="FBAE40"/>
          </p15:clr>
        </p15:guide>
        <p15:guide id="4"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最終ページ（連絡先情報）">
    <p:spTree>
      <p:nvGrpSpPr>
        <p:cNvPr id="1" name=""/>
        <p:cNvGrpSpPr/>
        <p:nvPr/>
      </p:nvGrpSpPr>
      <p:grpSpPr>
        <a:xfrm>
          <a:off x="0" y="0"/>
          <a:ext cx="0" cy="0"/>
          <a:chOff x="0" y="0"/>
          <a:chExt cx="0" cy="0"/>
        </a:xfrm>
      </p:grpSpPr>
      <p:sp>
        <p:nvSpPr>
          <p:cNvPr id="6" name="正方形/長方形 5"/>
          <p:cNvSpPr/>
          <p:nvPr userDrawn="1"/>
        </p:nvSpPr>
        <p:spPr>
          <a:xfrm>
            <a:off x="0" y="0"/>
            <a:ext cx="12192000" cy="6858000"/>
          </a:xfrm>
          <a:prstGeom prst="rect">
            <a:avLst/>
          </a:prstGeom>
          <a:gradFill>
            <a:gsLst>
              <a:gs pos="0">
                <a:schemeClr val="tx1"/>
              </a:gs>
              <a:gs pos="20000">
                <a:srgbClr val="002060"/>
              </a:gs>
              <a:gs pos="52468">
                <a:schemeClr val="bg1"/>
              </a:gs>
              <a:gs pos="38000">
                <a:schemeClr val="bg1"/>
              </a:gs>
              <a:gs pos="82000">
                <a:schemeClr val="bg1"/>
              </a:gs>
              <a:gs pos="100000">
                <a:srgbClr val="00153E"/>
              </a:gs>
            </a:gsLst>
            <a:lin ang="7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9" name="テキスト ボックス 8"/>
          <p:cNvSpPr txBox="1"/>
          <p:nvPr userDrawn="1"/>
        </p:nvSpPr>
        <p:spPr>
          <a:xfrm>
            <a:off x="240004" y="6603256"/>
            <a:ext cx="2400408" cy="246221"/>
          </a:xfrm>
          <a:prstGeom prst="rect">
            <a:avLst/>
          </a:prstGeom>
          <a:noFill/>
        </p:spPr>
        <p:txBody>
          <a:bodyPr wrap="square" rtlCol="0">
            <a:spAutoFit/>
          </a:bodyPr>
          <a:lstStyle/>
          <a:p>
            <a:r>
              <a:rPr kumimoji="1" lang="en-US" altLang="ja-JP" sz="1000" dirty="0" smtClean="0">
                <a:solidFill>
                  <a:schemeClr val="bg1"/>
                </a:solidFill>
              </a:rPr>
              <a:t>© PASCO CORPORATION</a:t>
            </a: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738" y="5666827"/>
            <a:ext cx="1982460" cy="205499"/>
          </a:xfrm>
          <a:prstGeom prst="rect">
            <a:avLst/>
          </a:prstGeom>
        </p:spPr>
      </p:pic>
      <p:sp>
        <p:nvSpPr>
          <p:cNvPr id="11"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12"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pic>
        <p:nvPicPr>
          <p:cNvPr id="8" name="図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0976" y="-4840"/>
            <a:ext cx="3621024" cy="1784848"/>
          </a:xfrm>
          <a:prstGeom prst="rect">
            <a:avLst/>
          </a:prstGeom>
        </p:spPr>
      </p:pic>
    </p:spTree>
    <p:extLst>
      <p:ext uri="{BB962C8B-B14F-4D97-AF65-F5344CB8AC3E}">
        <p14:creationId xmlns:p14="http://schemas.microsoft.com/office/powerpoint/2010/main" val="5193735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GPｺﾞｼｯｸE" panose="020B0900000000000000" pitchFamily="50" charset="-128"/>
                <a:ea typeface="HGPｺﾞｼｯｸE" panose="020B0900000000000000"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HGPｺﾞｼｯｸE" panose="020B0900000000000000" pitchFamily="50" charset="-128"/>
                <a:ea typeface="HGPｺﾞｼｯｸE" panose="020B0900000000000000" pitchFamily="50" charset="-128"/>
              </a:defRPr>
            </a:lvl1pPr>
            <a:lvl2pPr>
              <a:defRPr>
                <a:latin typeface="HGPｺﾞｼｯｸE" panose="020B0900000000000000" pitchFamily="50" charset="-128"/>
                <a:ea typeface="HGPｺﾞｼｯｸE" panose="020B0900000000000000" pitchFamily="50" charset="-128"/>
              </a:defRPr>
            </a:lvl2pPr>
            <a:lvl3pPr>
              <a:defRPr>
                <a:latin typeface="HGPｺﾞｼｯｸE" panose="020B0900000000000000" pitchFamily="50" charset="-128"/>
                <a:ea typeface="HGPｺﾞｼｯｸE" panose="020B0900000000000000" pitchFamily="50" charset="-128"/>
              </a:defRPr>
            </a:lvl3pPr>
            <a:lvl4pPr>
              <a:defRPr>
                <a:latin typeface="HGPｺﾞｼｯｸE" panose="020B0900000000000000" pitchFamily="50" charset="-128"/>
                <a:ea typeface="HGPｺﾞｼｯｸE" panose="020B0900000000000000" pitchFamily="50" charset="-128"/>
              </a:defRPr>
            </a:lvl4pPr>
            <a:lvl5pPr>
              <a:defRPr>
                <a:latin typeface="HGPｺﾞｼｯｸE" panose="020B0900000000000000" pitchFamily="50" charset="-128"/>
                <a:ea typeface="HGPｺﾞｼｯｸE" panose="020B0900000000000000"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6"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8"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21946246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GPｺﾞｼｯｸE" panose="020B0900000000000000" pitchFamily="50" charset="-128"/>
                <a:ea typeface="HGPｺﾞｼｯｸE" panose="020B0900000000000000" pitchFamily="50" charset="-128"/>
              </a:defRPr>
            </a:lvl1pPr>
          </a:lstStyle>
          <a:p>
            <a:r>
              <a:rPr lang="ja-JP" altLang="en-US" dirty="0" smtClean="0"/>
              <a:t>マスター タイトルの書式設定</a:t>
            </a:r>
            <a:endParaRPr lang="en-US" dirty="0"/>
          </a:p>
        </p:txBody>
      </p:sp>
      <p:sp>
        <p:nvSpPr>
          <p:cNvPr id="5"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6"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8783276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5"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18601391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9"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2636488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Footer Placeholder 4"/>
          <p:cNvSpPr>
            <a:spLocks noGrp="1"/>
          </p:cNvSpPr>
          <p:nvPr>
            <p:ph type="ftr" sz="quarter" idx="10"/>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11" name="スライド番号プレースホルダー 29"/>
          <p:cNvSpPr>
            <a:spLocks noGrp="1"/>
          </p:cNvSpPr>
          <p:nvPr>
            <p:ph type="sldNum" sz="quarter" idx="11"/>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388735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8118" y="1046206"/>
            <a:ext cx="6612239" cy="5226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Title 1"/>
          <p:cNvSpPr>
            <a:spLocks noGrp="1"/>
          </p:cNvSpPr>
          <p:nvPr>
            <p:ph type="title"/>
          </p:nvPr>
        </p:nvSpPr>
        <p:spPr>
          <a:xfrm>
            <a:off x="257647" y="881450"/>
            <a:ext cx="4783909" cy="1579917"/>
          </a:xfrm>
        </p:spPr>
        <p:txBody>
          <a:bodyPr anchor="b"/>
          <a:lstStyle>
            <a:lvl1pPr>
              <a:defRPr sz="3200"/>
            </a:lvl1pPr>
          </a:lstStyle>
          <a:p>
            <a:r>
              <a:rPr lang="ja-JP" altLang="en-US" smtClean="0"/>
              <a:t>マスター タイトルの書式設定</a:t>
            </a:r>
            <a:endParaRPr lang="en-US" dirty="0"/>
          </a:p>
        </p:txBody>
      </p:sp>
      <p:sp>
        <p:nvSpPr>
          <p:cNvPr id="10" name="Text Placeholder 3"/>
          <p:cNvSpPr>
            <a:spLocks noGrp="1"/>
          </p:cNvSpPr>
          <p:nvPr>
            <p:ph type="body" sz="half" idx="2"/>
          </p:nvPr>
        </p:nvSpPr>
        <p:spPr>
          <a:xfrm>
            <a:off x="257647" y="2461366"/>
            <a:ext cx="478390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7"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11"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Tree>
    <p:extLst>
      <p:ext uri="{BB962C8B-B14F-4D97-AF65-F5344CB8AC3E}">
        <p14:creationId xmlns:p14="http://schemas.microsoft.com/office/powerpoint/2010/main" val="255038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0002" y="117101"/>
            <a:ext cx="11711996" cy="76122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40002" y="1047264"/>
            <a:ext cx="11711996" cy="525835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正方形/長方形 7"/>
          <p:cNvSpPr/>
          <p:nvPr userDrawn="1"/>
        </p:nvSpPr>
        <p:spPr>
          <a:xfrm>
            <a:off x="3" y="6586476"/>
            <a:ext cx="12191997" cy="270000"/>
          </a:xfrm>
          <a:prstGeom prst="rect">
            <a:avLst/>
          </a:prstGeom>
          <a:gradFill>
            <a:gsLst>
              <a:gs pos="8000">
                <a:schemeClr val="bg1"/>
              </a:gs>
              <a:gs pos="60000">
                <a:srgbClr val="0051A4"/>
              </a:gs>
              <a:gs pos="76000">
                <a:schemeClr val="accent5">
                  <a:lumMod val="75000"/>
                </a:schemeClr>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0" name="直線コネクタ 9"/>
          <p:cNvCxnSpPr/>
          <p:nvPr userDrawn="1"/>
        </p:nvCxnSpPr>
        <p:spPr>
          <a:xfrm>
            <a:off x="11951999" y="882832"/>
            <a:ext cx="240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a:off x="3" y="882832"/>
            <a:ext cx="240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userDrawn="1"/>
        </p:nvSpPr>
        <p:spPr>
          <a:xfrm>
            <a:off x="240004" y="6603256"/>
            <a:ext cx="2400408" cy="246221"/>
          </a:xfrm>
          <a:prstGeom prst="rect">
            <a:avLst/>
          </a:prstGeom>
          <a:noFill/>
        </p:spPr>
        <p:txBody>
          <a:bodyPr wrap="square" rtlCol="0">
            <a:spAutoFit/>
          </a:bodyPr>
          <a:lstStyle/>
          <a:p>
            <a:r>
              <a:rPr kumimoji="1" lang="en-US" altLang="ja-JP" sz="1000" dirty="0" smtClean="0">
                <a:solidFill>
                  <a:schemeClr val="bg1"/>
                </a:solidFill>
              </a:rPr>
              <a:t>© PASCO CORPORATION</a:t>
            </a:r>
          </a:p>
        </p:txBody>
      </p:sp>
      <p:sp>
        <p:nvSpPr>
          <p:cNvPr id="16" name="正方形/長方形 15"/>
          <p:cNvSpPr/>
          <p:nvPr userDrawn="1"/>
        </p:nvSpPr>
        <p:spPr>
          <a:xfrm>
            <a:off x="0" y="6525291"/>
            <a:ext cx="12192000" cy="28800"/>
          </a:xfrm>
          <a:prstGeom prst="rect">
            <a:avLst/>
          </a:prstGeom>
          <a:gradFill>
            <a:gsLst>
              <a:gs pos="8000">
                <a:schemeClr val="bg1"/>
              </a:gs>
              <a:gs pos="60000">
                <a:srgbClr val="FF0000"/>
              </a:gs>
              <a:gs pos="83000">
                <a:srgbClr val="FF0000"/>
              </a:gs>
              <a:gs pos="100000">
                <a:srgbClr val="FF000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9" name="Footer Placeholder 4"/>
          <p:cNvSpPr>
            <a:spLocks noGrp="1"/>
          </p:cNvSpPr>
          <p:nvPr>
            <p:ph type="ftr" sz="quarter" idx="3"/>
          </p:nvPr>
        </p:nvSpPr>
        <p:spPr>
          <a:xfrm>
            <a:off x="6524198" y="6593840"/>
            <a:ext cx="4414831" cy="264160"/>
          </a:xfrm>
          <a:prstGeom prst="rect">
            <a:avLst/>
          </a:prstGeom>
        </p:spPr>
        <p:txBody>
          <a:bodyPr vert="horz" lIns="91440" tIns="45720" rIns="91440" bIns="45720" rtlCol="0" anchor="ctr"/>
          <a:lstStyle>
            <a:lvl1pPr algn="ctr">
              <a:defRPr sz="900">
                <a:solidFill>
                  <a:schemeClr val="bg2">
                    <a:lumMod val="25000"/>
                  </a:schemeClr>
                </a:solidFill>
                <a:latin typeface="Arial" panose="020B0604020202020204" pitchFamily="34" charset="0"/>
                <a:cs typeface="Arial" panose="020B0604020202020204" pitchFamily="34" charset="0"/>
              </a:defRPr>
            </a:lvl1pPr>
          </a:lstStyle>
          <a:p>
            <a:endParaRPr lang="ja-JP" altLang="en-US" dirty="0"/>
          </a:p>
        </p:txBody>
      </p:sp>
      <p:sp>
        <p:nvSpPr>
          <p:cNvPr id="30" name="スライド番号プレースホルダー 29"/>
          <p:cNvSpPr>
            <a:spLocks noGrp="1"/>
          </p:cNvSpPr>
          <p:nvPr>
            <p:ph type="sldNum" sz="quarter" idx="4"/>
          </p:nvPr>
        </p:nvSpPr>
        <p:spPr>
          <a:xfrm>
            <a:off x="5656899" y="6610256"/>
            <a:ext cx="867299" cy="247744"/>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a:t>
            </a:r>
            <a:r>
              <a:rPr lang="ja-JP" altLang="en-US" dirty="0" smtClean="0"/>
              <a:t> </a:t>
            </a:r>
            <a:fld id="{885CDC68-7FCE-4E7A-B889-6625E7E8897C}" type="slidenum">
              <a:rPr lang="ja-JP" altLang="en-US" smtClean="0"/>
              <a:pPr/>
              <a:t>‹#›</a:t>
            </a:fld>
            <a:r>
              <a:rPr lang="ja-JP" altLang="en-US" dirty="0" smtClean="0"/>
              <a:t> </a:t>
            </a:r>
            <a:r>
              <a:rPr lang="en-US" altLang="ja-JP" dirty="0" smtClean="0"/>
              <a:t>-</a:t>
            </a:r>
            <a:endParaRPr lang="ja-JP" altLang="en-US" dirty="0"/>
          </a:p>
        </p:txBody>
      </p:sp>
      <p:sp>
        <p:nvSpPr>
          <p:cNvPr id="31" name="日付プレースホルダー 30"/>
          <p:cNvSpPr>
            <a:spLocks noGrp="1"/>
          </p:cNvSpPr>
          <p:nvPr>
            <p:ph type="dt" sz="half" idx="2"/>
          </p:nvPr>
        </p:nvSpPr>
        <p:spPr>
          <a:xfrm>
            <a:off x="10939028" y="1"/>
            <a:ext cx="1132971" cy="117101"/>
          </a:xfrm>
          <a:prstGeom prst="rect">
            <a:avLst/>
          </a:prstGeom>
        </p:spPr>
        <p:txBody>
          <a:bodyPr vert="horz" lIns="91440" tIns="45720" rIns="91440" bIns="45720" rtlCol="0" anchor="ctr"/>
          <a:lstStyle>
            <a:lvl1pPr algn="r">
              <a:defRPr kumimoji="1" lang="ja-JP" altLang="en-US" sz="800" kern="1200" smtClean="0">
                <a:solidFill>
                  <a:schemeClr val="tx1">
                    <a:tint val="75000"/>
                  </a:schemeClr>
                </a:solidFill>
                <a:latin typeface="+mn-lt"/>
                <a:ea typeface="+mn-ea"/>
                <a:cs typeface="+mn-cs"/>
              </a:defRPr>
            </a:lvl1pPr>
          </a:lstStyle>
          <a:p>
            <a:endParaRPr lang="en-US" dirty="0"/>
          </a:p>
        </p:txBody>
      </p:sp>
      <p:pic>
        <p:nvPicPr>
          <p:cNvPr id="13" name="図 12"/>
          <p:cNvPicPr>
            <a:picLocks noChangeAspect="1"/>
          </p:cNvPicPr>
          <p:nvPr userDrawn="1"/>
        </p:nvPicPr>
        <p:blipFill rotWithShape="1">
          <a:blip r:embed="rId14" cstate="print">
            <a:extLst>
              <a:ext uri="{28A0092B-C50C-407E-A947-70E740481C1C}">
                <a14:useLocalDpi xmlns:a14="http://schemas.microsoft.com/office/drawing/2010/main" val="0"/>
              </a:ext>
            </a:extLst>
          </a:blip>
          <a:srcRect l="6422" r="6121" b="17422"/>
          <a:stretch/>
        </p:blipFill>
        <p:spPr>
          <a:xfrm>
            <a:off x="11266693" y="6456406"/>
            <a:ext cx="914401" cy="393071"/>
          </a:xfrm>
          <a:prstGeom prst="rect">
            <a:avLst/>
          </a:prstGeom>
        </p:spPr>
      </p:pic>
    </p:spTree>
    <p:extLst>
      <p:ext uri="{BB962C8B-B14F-4D97-AF65-F5344CB8AC3E}">
        <p14:creationId xmlns:p14="http://schemas.microsoft.com/office/powerpoint/2010/main" val="208679828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73" r:id="rId4"/>
    <p:sldLayoutId id="2147483674" r:id="rId5"/>
    <p:sldLayoutId id="2147483667" r:id="rId6"/>
    <p:sldLayoutId id="2147483664" r:id="rId7"/>
    <p:sldLayoutId id="2147483665"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kumimoji="1" lang="en-US" altLang="en-US" sz="3200" b="1" kern="1200" dirty="0">
          <a:solidFill>
            <a:srgbClr val="002060"/>
          </a:solidFill>
          <a:latin typeface="HG丸ｺﾞｼｯｸM-PRO" panose="020F0600000000000000" pitchFamily="50" charset="-128"/>
          <a:ea typeface="HG丸ｺﾞｼｯｸM-PRO" panose="020F06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HG丸ｺﾞｼｯｸM-PRO" panose="020F0600000000000000" pitchFamily="50" charset="-128"/>
          <a:ea typeface="HG丸ｺﾞｼｯｸM-PRO" panose="020F06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HG丸ｺﾞｼｯｸM-PRO" panose="020F0600000000000000" pitchFamily="50" charset="-128"/>
          <a:ea typeface="HG丸ｺﾞｼｯｸM-PRO" panose="020F06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HG丸ｺﾞｼｯｸM-PRO" panose="020F0600000000000000" pitchFamily="50" charset="-128"/>
          <a:ea typeface="HG丸ｺﾞｼｯｸM-PRO" panose="020F06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HG丸ｺﾞｼｯｸM-PRO" panose="020F0600000000000000" pitchFamily="50" charset="-128"/>
          <a:ea typeface="HG丸ｺﾞｼｯｸM-PRO" panose="020F06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HG丸ｺﾞｼｯｸM-PRO" panose="020F0600000000000000" pitchFamily="50" charset="-128"/>
          <a:ea typeface="HG丸ｺﾞｼｯｸM-PRO" panose="020F06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BM3D</a:t>
            </a:r>
            <a:r>
              <a:rPr kumimoji="1" lang="ja-JP" altLang="en-US" dirty="0" smtClean="0"/>
              <a:t>フィルタについて</a:t>
            </a:r>
            <a:endParaRPr kumimoji="1" lang="ja-JP" altLang="en-US" dirty="0"/>
          </a:p>
        </p:txBody>
      </p:sp>
      <p:sp>
        <p:nvSpPr>
          <p:cNvPr id="5" name="コンテンツ プレースホルダー 4"/>
          <p:cNvSpPr>
            <a:spLocks noGrp="1"/>
          </p:cNvSpPr>
          <p:nvPr>
            <p:ph idx="1"/>
          </p:nvPr>
        </p:nvSpPr>
        <p:spPr>
          <a:xfrm>
            <a:off x="240003" y="1788606"/>
            <a:ext cx="8102020" cy="1640393"/>
          </a:xfrm>
        </p:spPr>
        <p:txBody>
          <a:bodyPr>
            <a:noAutofit/>
          </a:bodyPr>
          <a:lstStyle/>
          <a:p>
            <a:pPr marL="0" indent="0">
              <a:buNone/>
            </a:pPr>
            <a:r>
              <a:rPr lang="en-US" altLang="ja-JP" sz="1800" dirty="0" smtClean="0">
                <a:latin typeface="+mj-ea"/>
                <a:ea typeface="+mj-ea"/>
              </a:rPr>
              <a:t>BM3D</a:t>
            </a:r>
            <a:r>
              <a:rPr lang="ja-JP" altLang="en-US" sz="1800" dirty="0">
                <a:latin typeface="+mj-ea"/>
                <a:ea typeface="+mj-ea"/>
              </a:rPr>
              <a:t>では、ノイズ除去空間として、ブロックを重ねた</a:t>
            </a:r>
            <a:r>
              <a:rPr lang="en-US" altLang="ja-JP" sz="1800" dirty="0">
                <a:latin typeface="+mj-ea"/>
                <a:ea typeface="+mj-ea"/>
              </a:rPr>
              <a:t>3</a:t>
            </a:r>
            <a:r>
              <a:rPr lang="ja-JP" altLang="en-US" sz="1800" dirty="0">
                <a:latin typeface="+mj-ea"/>
                <a:ea typeface="+mj-ea"/>
              </a:rPr>
              <a:t>次元配列に対する離散コサイン変換基底や離散ウェーブレット変換基底により張られる空間を用いる。ノイズの縮退は、固定の縮退しきい値を用いたしきい値処理である。</a:t>
            </a:r>
            <a:r>
              <a:rPr lang="en-US" altLang="ja-JP" sz="1800" dirty="0">
                <a:latin typeface="+mj-ea"/>
                <a:ea typeface="+mj-ea"/>
              </a:rPr>
              <a:t>BM3D</a:t>
            </a:r>
            <a:r>
              <a:rPr lang="ja-JP" altLang="en-US" sz="1800" dirty="0">
                <a:latin typeface="+mj-ea"/>
                <a:ea typeface="+mj-ea"/>
              </a:rPr>
              <a:t>は現在、世界最高水準の性能を持つノイズ除去方式の一つとして知られているが、縮退しきい値が画像全体について固定値であるため、画像信号の複雑なテクスチャを十分に保持できないという欠点も持っている</a:t>
            </a:r>
            <a:r>
              <a:rPr lang="ja-JP" altLang="en-US" sz="1800" dirty="0" smtClean="0">
                <a:latin typeface="+mj-ea"/>
                <a:ea typeface="+mj-ea"/>
              </a:rPr>
              <a:t>。</a:t>
            </a:r>
            <a:endParaRPr lang="ja-JP" altLang="en-US" sz="1800" dirty="0">
              <a:latin typeface="+mj-ea"/>
              <a:ea typeface="+mj-ea"/>
            </a:endParaRPr>
          </a:p>
        </p:txBody>
      </p:sp>
      <p:pic>
        <p:nvPicPr>
          <p:cNvPr id="6" name="図 5"/>
          <p:cNvPicPr/>
          <p:nvPr/>
        </p:nvPicPr>
        <p:blipFill>
          <a:blip r:embed="rId3">
            <a:extLst>
              <a:ext uri="{28A0092B-C50C-407E-A947-70E740481C1C}">
                <a14:useLocalDpi xmlns:a14="http://schemas.microsoft.com/office/drawing/2010/main" val="0"/>
              </a:ext>
            </a:extLst>
          </a:blip>
          <a:stretch>
            <a:fillRect/>
          </a:stretch>
        </p:blipFill>
        <p:spPr>
          <a:xfrm>
            <a:off x="8342023" y="117101"/>
            <a:ext cx="3609975" cy="3124200"/>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218" y="3429000"/>
            <a:ext cx="2880000" cy="2880000"/>
          </a:xfrm>
          <a:prstGeom prst="rect">
            <a:avLst/>
          </a:prstGeom>
        </p:spPr>
      </p:pic>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4609" y="3429000"/>
            <a:ext cx="2880000" cy="2880000"/>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0" y="3429000"/>
            <a:ext cx="2880000" cy="2880000"/>
          </a:xfrm>
          <a:prstGeom prst="rect">
            <a:avLst/>
          </a:prstGeom>
        </p:spPr>
      </p:pic>
      <p:pic>
        <p:nvPicPr>
          <p:cNvPr id="2" name="図 1"/>
          <p:cNvPicPr>
            <a:picLocks noChangeAspect="1"/>
          </p:cNvPicPr>
          <p:nvPr/>
        </p:nvPicPr>
        <p:blipFill>
          <a:blip r:embed="rId7"/>
          <a:stretch>
            <a:fillRect/>
          </a:stretch>
        </p:blipFill>
        <p:spPr>
          <a:xfrm>
            <a:off x="8997391" y="3431512"/>
            <a:ext cx="2880000" cy="2880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7376" y="283729"/>
            <a:ext cx="4024647" cy="1481294"/>
          </a:xfrm>
          <a:prstGeom prst="rect">
            <a:avLst/>
          </a:prstGeom>
        </p:spPr>
      </p:pic>
      <p:sp>
        <p:nvSpPr>
          <p:cNvPr id="3" name="正方形/長方形 2"/>
          <p:cNvSpPr/>
          <p:nvPr/>
        </p:nvSpPr>
        <p:spPr>
          <a:xfrm>
            <a:off x="293219" y="878324"/>
            <a:ext cx="4024158" cy="830997"/>
          </a:xfrm>
          <a:prstGeom prst="rect">
            <a:avLst/>
          </a:prstGeom>
        </p:spPr>
        <p:txBody>
          <a:bodyPr wrap="square">
            <a:spAutoFit/>
          </a:bodyPr>
          <a:lstStyle/>
          <a:p>
            <a:r>
              <a:rPr lang="en-US" altLang="ja-JP" sz="2400" dirty="0">
                <a:latin typeface="+mj-ea"/>
                <a:ea typeface="+mj-ea"/>
              </a:rPr>
              <a:t>BM3D</a:t>
            </a:r>
            <a:r>
              <a:rPr lang="ja-JP" altLang="en-US" sz="2400" dirty="0">
                <a:latin typeface="+mj-ea"/>
                <a:ea typeface="+mj-ea"/>
              </a:rPr>
              <a:t>（</a:t>
            </a:r>
            <a:r>
              <a:rPr lang="en-US" altLang="ja-JP" sz="2400" dirty="0">
                <a:latin typeface="+mj-ea"/>
                <a:ea typeface="+mj-ea"/>
              </a:rPr>
              <a:t>Block Matching and 3D Collaborative Filtering</a:t>
            </a:r>
            <a:r>
              <a:rPr lang="ja-JP" altLang="en-US" sz="2400" dirty="0">
                <a:latin typeface="+mj-ea"/>
                <a:ea typeface="+mj-ea"/>
              </a:rPr>
              <a:t>）：</a:t>
            </a:r>
          </a:p>
        </p:txBody>
      </p:sp>
    </p:spTree>
    <p:extLst>
      <p:ext uri="{BB962C8B-B14F-4D97-AF65-F5344CB8AC3E}">
        <p14:creationId xmlns:p14="http://schemas.microsoft.com/office/powerpoint/2010/main" val="3959947407"/>
      </p:ext>
    </p:extLst>
  </p:cSld>
  <p:clrMapOvr>
    <a:masterClrMapping/>
  </p:clrMapOvr>
</p:sld>
</file>

<file path=ppt/theme/theme1.xml><?xml version="1.0" encoding="utf-8"?>
<a:theme xmlns:a="http://schemas.openxmlformats.org/drawingml/2006/main" name="PASCO-プレゼン用（4:3）">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標準テンプレート（日本語）-PHM-TMPpptJ-17.1[PRE-4x3].potx" id="{76174768-CD3A-4699-80BE-AF7AC31F1631}" vid="{3218D07F-D1DA-46FC-9BC3-0AFDC29F3FA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標準テンプレート（日本語）-PHM-TMPpptJ-17.1[PRE-4x3]</Template>
  <TotalTime>2490</TotalTime>
  <Words>125</Words>
  <Application>Microsoft Office PowerPoint</Application>
  <PresentationFormat>ワイド画面</PresentationFormat>
  <Paragraphs>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HGPｺﾞｼｯｸE</vt:lpstr>
      <vt:lpstr>HG丸ｺﾞｼｯｸM-PRO</vt:lpstr>
      <vt:lpstr>HG明朝B</vt:lpstr>
      <vt:lpstr>ＭＳ Ｐゴシック</vt:lpstr>
      <vt:lpstr>Arial</vt:lpstr>
      <vt:lpstr>Calibri</vt:lpstr>
      <vt:lpstr>Rockwell</vt:lpstr>
      <vt:lpstr>PASCO-プレゼン用（4:3）</vt:lpstr>
      <vt:lpstr>BM3Dフィルタについて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パスコ広報部（後藤）</dc:creator>
  <cp:lastModifiedBy>髙見 純平</cp:lastModifiedBy>
  <cp:revision>134</cp:revision>
  <dcterms:created xsi:type="dcterms:W3CDTF">2018-06-12T05:53:57Z</dcterms:created>
  <dcterms:modified xsi:type="dcterms:W3CDTF">2021-03-21T06:54:38Z</dcterms:modified>
</cp:coreProperties>
</file>