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915-B231-425D-BCF6-8873DCB6488A}" type="datetimeFigureOut">
              <a:rPr lang="en-US" smtClean="0"/>
              <a:t>06-Aug-15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5FF-7EAA-459F-B6C4-F1C89C0B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5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915-B231-425D-BCF6-8873DCB6488A}" type="datetimeFigureOut">
              <a:rPr lang="en-US" smtClean="0"/>
              <a:t>06-Aug-15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5FF-7EAA-459F-B6C4-F1C89C0B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915-B231-425D-BCF6-8873DCB6488A}" type="datetimeFigureOut">
              <a:rPr lang="en-US" smtClean="0"/>
              <a:t>06-Aug-15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5FF-7EAA-459F-B6C4-F1C89C0B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6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915-B231-425D-BCF6-8873DCB6488A}" type="datetimeFigureOut">
              <a:rPr lang="en-US" smtClean="0"/>
              <a:t>06-Aug-15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5FF-7EAA-459F-B6C4-F1C89C0B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4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915-B231-425D-BCF6-8873DCB6488A}" type="datetimeFigureOut">
              <a:rPr lang="en-US" smtClean="0"/>
              <a:t>06-Aug-15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5FF-7EAA-459F-B6C4-F1C89C0B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8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915-B231-425D-BCF6-8873DCB6488A}" type="datetimeFigureOut">
              <a:rPr lang="en-US" smtClean="0"/>
              <a:t>06-Aug-15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5FF-7EAA-459F-B6C4-F1C89C0B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915-B231-425D-BCF6-8873DCB6488A}" type="datetimeFigureOut">
              <a:rPr lang="en-US" smtClean="0"/>
              <a:t>06-Aug-15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5FF-7EAA-459F-B6C4-F1C89C0B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1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915-B231-425D-BCF6-8873DCB6488A}" type="datetimeFigureOut">
              <a:rPr lang="en-US" smtClean="0"/>
              <a:t>06-Aug-15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5FF-7EAA-459F-B6C4-F1C89C0B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1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915-B231-425D-BCF6-8873DCB6488A}" type="datetimeFigureOut">
              <a:rPr lang="en-US" smtClean="0"/>
              <a:t>06-Aug-15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5FF-7EAA-459F-B6C4-F1C89C0B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3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915-B231-425D-BCF6-8873DCB6488A}" type="datetimeFigureOut">
              <a:rPr lang="en-US" smtClean="0"/>
              <a:t>06-Aug-15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5FF-7EAA-459F-B6C4-F1C89C0B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915-B231-425D-BCF6-8873DCB6488A}" type="datetimeFigureOut">
              <a:rPr lang="en-US" smtClean="0"/>
              <a:t>06-Aug-15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5FF-7EAA-459F-B6C4-F1C89C0B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5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5B915-B231-425D-BCF6-8873DCB6488A}" type="datetimeFigureOut">
              <a:rPr lang="en-US" smtClean="0"/>
              <a:t>06-Aug-15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CD5FF-7EAA-459F-B6C4-F1C89C0B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7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Functional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6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001642" y="0"/>
            <a:ext cx="5045715" cy="6858000"/>
            <a:chOff x="3001642" y="0"/>
            <a:chExt cx="5045715" cy="6858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1642" y="0"/>
              <a:ext cx="5045715" cy="6858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703597" y="2352764"/>
              <a:ext cx="1665494" cy="15207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1038" y="2468680"/>
              <a:ext cx="1340171" cy="1735973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292100" y="241300"/>
            <a:ext cx="3903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หน้าทดสอบ </a:t>
            </a:r>
            <a:r>
              <a:rPr lang="en-US" dirty="0" smtClean="0"/>
              <a:t>1 -</a:t>
            </a:r>
            <a:r>
              <a:rPr lang="th-TH" dirty="0" smtClean="0"/>
              <a:t> </a:t>
            </a:r>
            <a:r>
              <a:rPr lang="en-US" dirty="0" smtClean="0"/>
              <a:t>SPLASH  (</a:t>
            </a:r>
            <a:r>
              <a:rPr lang="th-TH" dirty="0" smtClean="0"/>
              <a:t>หน้านี้ใช้ในเนื้องานจริงด้วย</a:t>
            </a:r>
            <a:r>
              <a:rPr lang="en-US" dirty="0" smtClean="0"/>
              <a:t>)</a:t>
            </a:r>
            <a:endParaRPr lang="th-TH" dirty="0" smtClean="0"/>
          </a:p>
          <a:p>
            <a:pPr marL="285750" indent="-285750">
              <a:buFontTx/>
              <a:buChar char="-"/>
            </a:pPr>
            <a:r>
              <a:rPr lang="th-TH" dirty="0" smtClean="0"/>
              <a:t>ทดสอบการ </a:t>
            </a:r>
            <a:r>
              <a:rPr lang="en-US" dirty="0" smtClean="0"/>
              <a:t>Delay</a:t>
            </a:r>
          </a:p>
          <a:p>
            <a:pPr marL="285750" indent="-285750">
              <a:buFontTx/>
              <a:buChar char="-"/>
            </a:pPr>
            <a:r>
              <a:rPr lang="th-TH" dirty="0" smtClean="0"/>
              <a:t>ทดสอบเฉดสีที่แสดงผล </a:t>
            </a:r>
          </a:p>
          <a:p>
            <a:pPr marL="285750" indent="-285750">
              <a:buFontTx/>
              <a:buChar char="-"/>
            </a:pPr>
            <a:r>
              <a:rPr lang="th-TH" dirty="0" smtClean="0"/>
              <a:t>ทดสอบการแสดงผลรูปแบบ </a:t>
            </a:r>
            <a:r>
              <a:rPr lang="en-US" dirty="0" smtClean="0"/>
              <a:t>Fix</a:t>
            </a:r>
            <a:r>
              <a:rPr lang="th-TH" dirty="0" smtClean="0"/>
              <a:t>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755900" y="1231900"/>
            <a:ext cx="24574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01642" y="1231900"/>
            <a:ext cx="1748158" cy="17526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71700" y="952500"/>
            <a:ext cx="11938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65500" y="952500"/>
            <a:ext cx="1270000" cy="13462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71700" y="685800"/>
            <a:ext cx="1524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695700" y="685800"/>
            <a:ext cx="1054100" cy="1054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10500" y="3244334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solidFill>
                  <a:srgbClr val="FF0000"/>
                </a:solidFill>
              </a:rPr>
              <a:t>รูปรถเข็นหาจากตัวอย่างไม่ได้เอารูป </a:t>
            </a:r>
            <a:r>
              <a:rPr lang="en-US" u="sng" dirty="0" smtClean="0">
                <a:solidFill>
                  <a:srgbClr val="FF0000"/>
                </a:solidFill>
              </a:rPr>
              <a:t>Splash01.png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th-TH" dirty="0" smtClean="0">
                <a:solidFill>
                  <a:srgbClr val="FF0000"/>
                </a:solidFill>
              </a:rPr>
              <a:t>แทน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>
            <a:endCxn id="20" idx="1"/>
          </p:cNvCxnSpPr>
          <p:nvPr/>
        </p:nvCxnSpPr>
        <p:spPr>
          <a:xfrm>
            <a:off x="6032500" y="3244334"/>
            <a:ext cx="1778000" cy="18466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1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2100" y="241300"/>
            <a:ext cx="38683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หน้าทดสอบ </a:t>
            </a:r>
            <a:r>
              <a:rPr lang="en-US" dirty="0" smtClean="0"/>
              <a:t>2 -</a:t>
            </a:r>
            <a:r>
              <a:rPr lang="th-TH" dirty="0" smtClean="0"/>
              <a:t> </a:t>
            </a:r>
            <a:r>
              <a:rPr lang="en-US" dirty="0" smtClean="0"/>
              <a:t>ABOUT  (</a:t>
            </a:r>
            <a:r>
              <a:rPr lang="th-TH" dirty="0" smtClean="0"/>
              <a:t>หน้านี้ใช้ในเนื้องานจริงด้วย</a:t>
            </a:r>
            <a:r>
              <a:rPr lang="en-US" dirty="0" smtClean="0"/>
              <a:t>)</a:t>
            </a:r>
            <a:endParaRPr lang="th-TH" dirty="0" smtClean="0"/>
          </a:p>
          <a:p>
            <a:pPr marL="285750" indent="-285750">
              <a:buFontTx/>
              <a:buChar char="-"/>
            </a:pPr>
            <a:r>
              <a:rPr lang="th-TH" dirty="0" smtClean="0"/>
              <a:t>ทดสอบการ</a:t>
            </a:r>
            <a:r>
              <a:rPr lang="en-US" dirty="0"/>
              <a:t> </a:t>
            </a:r>
            <a:r>
              <a:rPr lang="th-TH" dirty="0" smtClean="0"/>
              <a:t>ปัด </a:t>
            </a:r>
            <a:r>
              <a:rPr lang="en-US" dirty="0" smtClean="0"/>
              <a:t>Slide </a:t>
            </a:r>
            <a:r>
              <a:rPr lang="th-TH" dirty="0" smtClean="0"/>
              <a:t>ด้านข้าง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th-TH" dirty="0" smtClean="0"/>
              <a:t>ทดสอบ </a:t>
            </a:r>
            <a:r>
              <a:rPr lang="en-US" dirty="0" smtClean="0"/>
              <a:t>Page Index </a:t>
            </a:r>
            <a:r>
              <a:rPr lang="th-TH" dirty="0" smtClean="0"/>
              <a:t>ที่เป้นเม็ดกลมๆด้านล่าง</a:t>
            </a:r>
          </a:p>
          <a:p>
            <a:pPr marL="285750" indent="-285750">
              <a:buFontTx/>
              <a:buChar char="-"/>
            </a:pPr>
            <a:r>
              <a:rPr lang="th-TH" dirty="0" smtClean="0"/>
              <a:t>ทดสอบการแสดงผลรูปด้วยชื่อรูป </a:t>
            </a:r>
          </a:p>
          <a:p>
            <a:pPr marL="285750" indent="-285750">
              <a:buFontTx/>
              <a:buChar char="-"/>
            </a:pPr>
            <a:endParaRPr lang="th-TH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05" y="0"/>
            <a:ext cx="5045715" cy="6858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781300" y="685800"/>
            <a:ext cx="137916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160467" y="685800"/>
            <a:ext cx="2367333" cy="2324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22700" y="965200"/>
            <a:ext cx="2286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51300" y="965200"/>
            <a:ext cx="1562100" cy="33274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81300" y="1257300"/>
            <a:ext cx="8128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94100" y="1257300"/>
            <a:ext cx="1320800" cy="21844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524500" y="4292600"/>
            <a:ext cx="431800" cy="177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27800" y="2882900"/>
            <a:ext cx="177800" cy="4191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810500" y="3244334"/>
            <a:ext cx="386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solidFill>
                  <a:srgbClr val="FF0000"/>
                </a:solidFill>
              </a:rPr>
              <a:t>รูป </a:t>
            </a:r>
            <a:r>
              <a:rPr lang="en-US" u="sng" dirty="0">
                <a:solidFill>
                  <a:srgbClr val="FF0000"/>
                </a:solidFill>
              </a:rPr>
              <a:t>about01.png  to </a:t>
            </a:r>
            <a:r>
              <a:rPr lang="en-US" u="sng" dirty="0" smtClean="0">
                <a:solidFill>
                  <a:srgbClr val="FF0000"/>
                </a:solidFill>
              </a:rPr>
              <a:t>about05.png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th-TH" dirty="0" smtClean="0">
                <a:solidFill>
                  <a:srgbClr val="FF0000"/>
                </a:solidFill>
              </a:rPr>
              <a:t>ที่แนบมา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0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2100" y="241300"/>
            <a:ext cx="56683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หน้าทดสอบ </a:t>
            </a:r>
            <a:r>
              <a:rPr lang="en-US" dirty="0" smtClean="0"/>
              <a:t>3 –</a:t>
            </a:r>
            <a:r>
              <a:rPr lang="th-TH" dirty="0" smtClean="0"/>
              <a:t> </a:t>
            </a:r>
            <a:r>
              <a:rPr lang="en-US" dirty="0" smtClean="0"/>
              <a:t>LOGIN </a:t>
            </a:r>
            <a:r>
              <a:rPr lang="th-TH" dirty="0" smtClean="0"/>
              <a:t>และ </a:t>
            </a:r>
            <a:r>
              <a:rPr lang="en-US" dirty="0" smtClean="0"/>
              <a:t>REGISTER FORM  (</a:t>
            </a:r>
            <a:r>
              <a:rPr lang="th-TH" dirty="0" smtClean="0"/>
              <a:t>หน้านี้ใช้ในเนื้องานจริงด้วย</a:t>
            </a:r>
            <a:r>
              <a:rPr lang="en-US" dirty="0" smtClean="0"/>
              <a:t>)</a:t>
            </a:r>
            <a:endParaRPr lang="th-TH" dirty="0" smtClean="0"/>
          </a:p>
          <a:p>
            <a:pPr marL="285750" indent="-285750">
              <a:buFontTx/>
              <a:buChar char="-"/>
            </a:pPr>
            <a:r>
              <a:rPr lang="th-TH" dirty="0" smtClean="0"/>
              <a:t>ทดสอบ</a:t>
            </a:r>
            <a:r>
              <a:rPr lang="en-US" dirty="0" smtClean="0"/>
              <a:t> Look &amp; Feel </a:t>
            </a:r>
            <a:r>
              <a:rPr lang="th-TH" dirty="0" smtClean="0"/>
              <a:t>ของแบบฟอร์ม </a:t>
            </a:r>
            <a:br>
              <a:rPr lang="th-TH" dirty="0" smtClean="0"/>
            </a:br>
            <a:r>
              <a:rPr lang="th-TH" dirty="0" smtClean="0"/>
              <a:t>(การเปลี่ยนสี การเปลี่ยน </a:t>
            </a:r>
            <a:r>
              <a:rPr lang="en-US" dirty="0" smtClean="0"/>
              <a:t>style</a:t>
            </a:r>
            <a:r>
              <a:rPr lang="th-TH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Text Field ,Button , </a:t>
            </a:r>
            <a:r>
              <a:rPr lang="en-US" dirty="0" err="1" smtClean="0"/>
              <a:t>NumPad</a:t>
            </a:r>
            <a:r>
              <a:rPr lang="th-TH" dirty="0" smtClean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DropDown</a:t>
            </a:r>
            <a:r>
              <a:rPr lang="th-TH" dirty="0" smtClean="0"/>
              <a:t>)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42" y="0"/>
            <a:ext cx="5045715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79500" y="1441629"/>
            <a:ext cx="457200" cy="104757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36700" y="2489200"/>
            <a:ext cx="3289300" cy="1143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51400" y="1930400"/>
            <a:ext cx="1930400" cy="10414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705100" y="1441629"/>
            <a:ext cx="2146300" cy="272397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851400" y="3175000"/>
            <a:ext cx="1930400" cy="16002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958" y="0"/>
            <a:ext cx="5045715" cy="6858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178800" y="6019800"/>
            <a:ext cx="18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Member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41900" y="6045200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4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142" y="0"/>
            <a:ext cx="504571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100" y="241300"/>
            <a:ext cx="4704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หน้าทดสอบ </a:t>
            </a:r>
            <a:r>
              <a:rPr lang="en-US" dirty="0" smtClean="0"/>
              <a:t>4 –</a:t>
            </a:r>
            <a:r>
              <a:rPr lang="th-TH" dirty="0" smtClean="0"/>
              <a:t> </a:t>
            </a:r>
            <a:r>
              <a:rPr lang="en-US" dirty="0" smtClean="0"/>
              <a:t>LIST </a:t>
            </a:r>
            <a:r>
              <a:rPr lang="th-TH" dirty="0" smtClean="0"/>
              <a:t>รายการ สินค้า</a:t>
            </a:r>
            <a:r>
              <a:rPr lang="en-US" dirty="0" smtClean="0"/>
              <a:t>  (</a:t>
            </a:r>
            <a:r>
              <a:rPr lang="th-TH" dirty="0" smtClean="0"/>
              <a:t>หน้านี้ใช้ในเนื้องานจริงด้วย</a:t>
            </a:r>
            <a:r>
              <a:rPr lang="en-US" dirty="0" smtClean="0"/>
              <a:t>)</a:t>
            </a:r>
            <a:endParaRPr lang="th-TH" dirty="0" smtClean="0"/>
          </a:p>
          <a:p>
            <a:pPr marL="285750" indent="-285750">
              <a:buFontTx/>
              <a:buChar char="-"/>
            </a:pPr>
            <a:r>
              <a:rPr lang="th-TH" dirty="0" smtClean="0"/>
              <a:t>ทดสอบการแสดงผลรายการที่สามารถกดเข้าไปดูได้</a:t>
            </a:r>
            <a:r>
              <a:rPr lang="en-US" dirty="0" smtClean="0"/>
              <a:t> </a:t>
            </a:r>
            <a:r>
              <a:rPr lang="th-TH" dirty="0" smtClean="0"/>
              <a:t>และ </a:t>
            </a:r>
            <a:r>
              <a:rPr lang="en-US" dirty="0" smtClean="0"/>
              <a:t>scroll </a:t>
            </a:r>
            <a:r>
              <a:rPr lang="th-TH" dirty="0" smtClean="0"/>
              <a:t>ได้</a:t>
            </a:r>
            <a:endParaRPr lang="th-TH" dirty="0"/>
          </a:p>
          <a:p>
            <a:pPr marL="285750" indent="-285750">
              <a:buFontTx/>
              <a:buChar char="-"/>
            </a:pPr>
            <a:r>
              <a:rPr lang="th-TH" dirty="0" smtClean="0"/>
              <a:t>ทดสอบการแสดงผลรูปที่มี </a:t>
            </a:r>
            <a:r>
              <a:rPr lang="en-US" dirty="0" smtClean="0"/>
              <a:t>Address </a:t>
            </a:r>
            <a:r>
              <a:rPr lang="th-TH" dirty="0" smtClean="0"/>
              <a:t/>
            </a:r>
            <a:br>
              <a:rPr lang="th-TH" dirty="0" smtClean="0"/>
            </a:br>
            <a:r>
              <a:rPr lang="th-TH" dirty="0" smtClean="0"/>
              <a:t>ตามที่เรียกและตอบกลับจาก </a:t>
            </a:r>
            <a:r>
              <a:rPr lang="en-US" dirty="0" smtClean="0"/>
              <a:t>Web service</a:t>
            </a:r>
            <a:r>
              <a:rPr lang="en-US" dirty="0"/>
              <a:t> </a:t>
            </a:r>
            <a:endParaRPr lang="th-TH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925889" y="957263"/>
            <a:ext cx="1226681" cy="125488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52570" y="1727200"/>
            <a:ext cx="1872343" cy="31623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9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42" y="0"/>
            <a:ext cx="504571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100" y="241300"/>
            <a:ext cx="5409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หน้าทดสอบ </a:t>
            </a:r>
            <a:r>
              <a:rPr lang="en-US" dirty="0" smtClean="0"/>
              <a:t>5 –</a:t>
            </a:r>
            <a:r>
              <a:rPr lang="th-TH" dirty="0" smtClean="0"/>
              <a:t> </a:t>
            </a:r>
            <a:r>
              <a:rPr lang="en-US" dirty="0" smtClean="0"/>
              <a:t>Browse Upload Preview (</a:t>
            </a:r>
            <a:r>
              <a:rPr lang="th-TH" dirty="0" smtClean="0"/>
              <a:t>หน้านี้ใช้ในเนื้องานจริงด้วย</a:t>
            </a:r>
            <a:r>
              <a:rPr lang="en-US" dirty="0" smtClean="0"/>
              <a:t>)</a:t>
            </a:r>
            <a:endParaRPr lang="th-TH" dirty="0" smtClean="0"/>
          </a:p>
          <a:p>
            <a:pPr marL="285750" indent="-285750">
              <a:buFontTx/>
              <a:buChar char="-"/>
            </a:pPr>
            <a:r>
              <a:rPr lang="th-TH" dirty="0" smtClean="0"/>
              <a:t>ทดสอบการ </a:t>
            </a:r>
            <a:r>
              <a:rPr lang="en-US" dirty="0" smtClean="0"/>
              <a:t>Browse File </a:t>
            </a:r>
          </a:p>
          <a:p>
            <a:pPr marL="285750" indent="-285750">
              <a:buFontTx/>
              <a:buChar char="-"/>
            </a:pPr>
            <a:r>
              <a:rPr lang="th-TH" dirty="0" smtClean="0"/>
              <a:t>ทดสอบการแสดงผลรูปจากที่ </a:t>
            </a:r>
            <a:r>
              <a:rPr lang="en-US" dirty="0" smtClean="0"/>
              <a:t>Upload </a:t>
            </a:r>
            <a:r>
              <a:rPr lang="th-TH" dirty="0" smtClean="0"/>
              <a:t>เข้าไป</a:t>
            </a:r>
            <a:endParaRPr lang="th-TH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78100" y="685800"/>
            <a:ext cx="1397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75100" y="685800"/>
            <a:ext cx="1219200" cy="21463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67100" y="1164630"/>
            <a:ext cx="1371600" cy="261997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94300" y="2667000"/>
            <a:ext cx="876300" cy="381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8700" y="3238500"/>
            <a:ext cx="1562100" cy="12192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2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279" t="10590" r="22279" b="10416"/>
          <a:stretch/>
        </p:blipFill>
        <p:spPr>
          <a:xfrm>
            <a:off x="3466248" y="828764"/>
            <a:ext cx="7213601" cy="5778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100" y="241300"/>
            <a:ext cx="5129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หน้าทดสอบ </a:t>
            </a:r>
            <a:r>
              <a:rPr lang="en-US" dirty="0" smtClean="0"/>
              <a:t>6 –</a:t>
            </a:r>
            <a:r>
              <a:rPr lang="th-TH" dirty="0" smtClean="0"/>
              <a:t> </a:t>
            </a:r>
            <a:r>
              <a:rPr lang="en-US" dirty="0" smtClean="0"/>
              <a:t>Multi Function Page  (</a:t>
            </a:r>
            <a:r>
              <a:rPr lang="th-TH" dirty="0" smtClean="0"/>
              <a:t>หน้านี้ใช้ใน </a:t>
            </a:r>
            <a:r>
              <a:rPr lang="en-US" dirty="0" err="1" smtClean="0"/>
              <a:t>Backoffice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th-TH" dirty="0" smtClean="0"/>
              <a:t>ทดสอบ เมนูด้านข้าง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th-TH" dirty="0" smtClean="0"/>
              <a:t>หรือ </a:t>
            </a:r>
            <a:r>
              <a:rPr lang="en-US" dirty="0" smtClean="0"/>
              <a:t>Tab</a:t>
            </a:r>
            <a:r>
              <a:rPr lang="th-TH" dirty="0" smtClean="0"/>
              <a:t>ซ้อน </a:t>
            </a:r>
            <a:r>
              <a:rPr lang="en-US" dirty="0" smtClean="0"/>
              <a:t>2 </a:t>
            </a:r>
            <a:r>
              <a:rPr lang="th-TH" dirty="0" smtClean="0"/>
              <a:t>ชั้น แบบเมนูย่อยก็ได้</a:t>
            </a:r>
            <a:r>
              <a:rPr lang="en-US" dirty="0"/>
              <a:t>)</a:t>
            </a:r>
            <a:endParaRPr lang="th-TH" dirty="0" smtClean="0"/>
          </a:p>
          <a:p>
            <a:pPr marL="285750" indent="-285750">
              <a:buFontTx/>
              <a:buChar char="-"/>
            </a:pPr>
            <a:r>
              <a:rPr lang="th-TH" dirty="0" smtClean="0"/>
              <a:t>ทดสอบ </a:t>
            </a:r>
            <a:r>
              <a:rPr lang="en-US" dirty="0" smtClean="0"/>
              <a:t>Tab </a:t>
            </a:r>
            <a:r>
              <a:rPr lang="th-TH" dirty="0" smtClean="0"/>
              <a:t>ด้านบน</a:t>
            </a:r>
            <a:r>
              <a:rPr lang="en-US" dirty="0" smtClean="0"/>
              <a:t> </a:t>
            </a:r>
            <a:r>
              <a:rPr lang="th-TH" dirty="0" smtClean="0"/>
              <a:t> หรือ ล่าง </a:t>
            </a:r>
          </a:p>
          <a:p>
            <a:pPr marL="285750" indent="-285750">
              <a:buFontTx/>
              <a:buChar char="-"/>
            </a:pPr>
            <a:r>
              <a:rPr lang="th-TH" dirty="0" smtClean="0"/>
              <a:t>ทดสอบ </a:t>
            </a:r>
            <a:r>
              <a:rPr lang="en-US" dirty="0" smtClean="0"/>
              <a:t>List </a:t>
            </a:r>
            <a:r>
              <a:rPr lang="th-TH" dirty="0" smtClean="0"/>
              <a:t>รายการตรงกลาง</a:t>
            </a:r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3657600" y="1066800"/>
            <a:ext cx="6680200" cy="4953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705100" y="990600"/>
            <a:ext cx="939800" cy="3175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07000" y="2133600"/>
            <a:ext cx="5321300" cy="38227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705100" y="1308100"/>
            <a:ext cx="2501900" cy="45466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49388" y="828764"/>
            <a:ext cx="508212" cy="140643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44900" y="1860729"/>
            <a:ext cx="1282275" cy="100638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5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217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Cordia New</vt:lpstr>
      <vt:lpstr>Office Theme</vt:lpstr>
      <vt:lpstr>Functional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mbz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MadoatZ</dc:creator>
  <cp:lastModifiedBy>MadoatZ</cp:lastModifiedBy>
  <cp:revision>15</cp:revision>
  <dcterms:created xsi:type="dcterms:W3CDTF">2015-08-06T06:12:39Z</dcterms:created>
  <dcterms:modified xsi:type="dcterms:W3CDTF">2015-08-06T10:10:32Z</dcterms:modified>
</cp:coreProperties>
</file>