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2" r:id="rId3"/>
    <p:sldId id="283" r:id="rId4"/>
    <p:sldId id="284" r:id="rId5"/>
    <p:sldId id="285" r:id="rId6"/>
    <p:sldId id="286" r:id="rId7"/>
    <p:sldId id="287" r:id="rId8"/>
  </p:sldIdLst>
  <p:sldSz cx="12192000" cy="6858000"/>
  <p:notesSz cx="7053263" cy="9309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1AF63E0-31E5-4472-BA3D-1AD7378FF140}">
          <p14:sldIdLst>
            <p14:sldId id="256"/>
            <p14:sldId id="282"/>
            <p14:sldId id="283"/>
            <p14:sldId id="284"/>
            <p14:sldId id="285"/>
            <p14:sldId id="286"/>
            <p14:sldId id="28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20-Jul-15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20-Jul-15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20-Jul-15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20-Jul-15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20-Jul-15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20-Jul-15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20-Jul-15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20-Jul-15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20-Jul-15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20-Jul-15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20-Jul-15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20-Jul-15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20-Jul-15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20-Jul-15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20-Jul-15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20-Jul-15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20-Jul-15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9715" y="210508"/>
            <a:ext cx="7766936" cy="1062102"/>
          </a:xfrm>
        </p:spPr>
        <p:txBody>
          <a:bodyPr/>
          <a:lstStyle/>
          <a:p>
            <a:pPr algn="ctr"/>
            <a:r>
              <a:rPr lang="en-US" dirty="0" smtClean="0"/>
              <a:t>M2</a:t>
            </a:r>
            <a:r>
              <a:rPr lang="en-US" dirty="0" smtClean="0"/>
              <a:t>Salesforce </a:t>
            </a:r>
            <a:r>
              <a:rPr lang="en-US" dirty="0" err="1" smtClean="0"/>
              <a:t>Backoffice</a:t>
            </a:r>
            <a:endParaRPr lang="en-US" dirty="0"/>
          </a:p>
        </p:txBody>
      </p:sp>
      <p:pic>
        <p:nvPicPr>
          <p:cNvPr id="1030" name="Picture 6" descr="http://upload.wikimedia.org/wikipedia/en/thumb/1/18/Mazda_logo_with_emblem.svg/969px-Mazda_logo_with_emblem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75" y="127000"/>
            <a:ext cx="1124905" cy="1188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3938" y="127000"/>
            <a:ext cx="1815073" cy="749300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2591932" y="1163702"/>
            <a:ext cx="6918006" cy="5188506"/>
            <a:chOff x="2591932" y="1163702"/>
            <a:chExt cx="6918006" cy="5188506"/>
          </a:xfrm>
        </p:grpSpPr>
        <p:pic>
          <p:nvPicPr>
            <p:cNvPr id="1026" name="Picture 2" descr="http://cdn.getorganizedwizard.com/wp-content/uploads/2012/07/photodune-2284399-elegant-desktop-computer-xs.jpeg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1932" y="1163702"/>
              <a:ext cx="6918006" cy="51885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843690" y="1944914"/>
              <a:ext cx="3918987" cy="19884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6495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925" y="914400"/>
            <a:ext cx="7296150" cy="5867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04806"/>
            <a:ext cx="8596668" cy="1320800"/>
          </a:xfrm>
        </p:spPr>
        <p:txBody>
          <a:bodyPr/>
          <a:lstStyle/>
          <a:p>
            <a:r>
              <a:rPr lang="en-US" dirty="0" smtClean="0"/>
              <a:t>BO-001 (Login Screen)</a:t>
            </a:r>
            <a:endParaRPr lang="en-US" dirty="0"/>
          </a:p>
        </p:txBody>
      </p:sp>
      <p:sp>
        <p:nvSpPr>
          <p:cNvPr id="5" name="Rounded Rectangular Callout 4">
            <a:hlinkClick r:id="rId3" action="ppaction://hlinksldjump"/>
          </p:cNvPr>
          <p:cNvSpPr/>
          <p:nvPr/>
        </p:nvSpPr>
        <p:spPr>
          <a:xfrm>
            <a:off x="1444625" y="4525736"/>
            <a:ext cx="2006600" cy="787400"/>
          </a:xfrm>
          <a:prstGeom prst="wedgeRoundRectCallout">
            <a:avLst>
              <a:gd name="adj1" fmla="val 135496"/>
              <a:gd name="adj2" fmla="val -72984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 Complete</a:t>
            </a:r>
            <a:endParaRPr lang="en-US" dirty="0"/>
          </a:p>
        </p:txBody>
      </p:sp>
      <p:sp>
        <p:nvSpPr>
          <p:cNvPr id="6" name="Rectangle 5">
            <a:hlinkClick r:id="rId3" action="ppaction://hlinksldjump"/>
          </p:cNvPr>
          <p:cNvSpPr/>
          <p:nvPr/>
        </p:nvSpPr>
        <p:spPr>
          <a:xfrm>
            <a:off x="4180115" y="3120571"/>
            <a:ext cx="3384762" cy="15702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791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04806"/>
            <a:ext cx="8596668" cy="1320800"/>
          </a:xfrm>
        </p:spPr>
        <p:txBody>
          <a:bodyPr/>
          <a:lstStyle/>
          <a:p>
            <a:r>
              <a:rPr lang="en-US" dirty="0" smtClean="0"/>
              <a:t>BO-A01</a:t>
            </a:r>
            <a:r>
              <a:rPr lang="th-TH" dirty="0" smtClean="0"/>
              <a:t> </a:t>
            </a:r>
            <a:r>
              <a:rPr lang="en-US" dirty="0" smtClean="0"/>
              <a:t>(SalesApprove1)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3312" y="866775"/>
            <a:ext cx="7343775" cy="5886450"/>
          </a:xfrm>
          <a:prstGeom prst="rect">
            <a:avLst/>
          </a:prstGeom>
        </p:spPr>
      </p:pic>
      <p:sp>
        <p:nvSpPr>
          <p:cNvPr id="5" name="Rounded Rectangular Callout 4">
            <a:hlinkClick r:id="rId3" action="ppaction://hlinksldjump"/>
          </p:cNvPr>
          <p:cNvSpPr/>
          <p:nvPr/>
        </p:nvSpPr>
        <p:spPr>
          <a:xfrm>
            <a:off x="9274002" y="2836636"/>
            <a:ext cx="2006600" cy="787400"/>
          </a:xfrm>
          <a:prstGeom prst="wedgeRoundRectCallout">
            <a:avLst>
              <a:gd name="adj1" fmla="val -111972"/>
              <a:gd name="adj2" fmla="val -39113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Open Sales Register Detail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527300" y="1079500"/>
            <a:ext cx="1054100" cy="660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905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04806"/>
            <a:ext cx="8596668" cy="1320800"/>
          </a:xfrm>
        </p:spPr>
        <p:txBody>
          <a:bodyPr/>
          <a:lstStyle/>
          <a:p>
            <a:r>
              <a:rPr lang="en-US" dirty="0" smtClean="0"/>
              <a:t>BO-A02 (SalesApprove2)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22279" t="10763" r="22474" b="10590"/>
          <a:stretch/>
        </p:blipFill>
        <p:spPr>
          <a:xfrm>
            <a:off x="2085801" y="965206"/>
            <a:ext cx="7188201" cy="575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917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04806"/>
            <a:ext cx="8596668" cy="1320800"/>
          </a:xfrm>
        </p:spPr>
        <p:txBody>
          <a:bodyPr/>
          <a:lstStyle/>
          <a:p>
            <a:r>
              <a:rPr lang="en-US" dirty="0" smtClean="0"/>
              <a:t>BO-T01 (OrderMgmt1)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2279" t="10590" r="22279" b="10416"/>
          <a:stretch/>
        </p:blipFill>
        <p:spPr>
          <a:xfrm>
            <a:off x="2336799" y="965206"/>
            <a:ext cx="7213601" cy="5778500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3302000" y="1130300"/>
            <a:ext cx="1054100" cy="660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ular Callout 4">
            <a:hlinkClick r:id="rId3" action="ppaction://hlinksldjump"/>
          </p:cNvPr>
          <p:cNvSpPr/>
          <p:nvPr/>
        </p:nvSpPr>
        <p:spPr>
          <a:xfrm>
            <a:off x="9274002" y="4741636"/>
            <a:ext cx="2006600" cy="787400"/>
          </a:xfrm>
          <a:prstGeom prst="wedgeRoundRectCallout">
            <a:avLst>
              <a:gd name="adj1" fmla="val -111972"/>
              <a:gd name="adj2" fmla="val -39113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Open Order Detail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633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475" y="760412"/>
            <a:ext cx="7486650" cy="60483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04806"/>
            <a:ext cx="8596668" cy="1320800"/>
          </a:xfrm>
        </p:spPr>
        <p:txBody>
          <a:bodyPr/>
          <a:lstStyle/>
          <a:p>
            <a:r>
              <a:rPr lang="en-US" dirty="0" smtClean="0"/>
              <a:t>BO-T02 </a:t>
            </a:r>
            <a:r>
              <a:rPr lang="en-US" dirty="0"/>
              <a:t>(</a:t>
            </a:r>
            <a:r>
              <a:rPr lang="en-US" dirty="0" smtClean="0"/>
              <a:t>OrderMgmt2)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429000" y="1054100"/>
            <a:ext cx="1054100" cy="660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ular Callout 4">
            <a:hlinkClick r:id="rId3" action="ppaction://hlinksldjump"/>
          </p:cNvPr>
          <p:cNvSpPr/>
          <p:nvPr/>
        </p:nvSpPr>
        <p:spPr>
          <a:xfrm>
            <a:off x="9763125" y="4513036"/>
            <a:ext cx="2006600" cy="787400"/>
          </a:xfrm>
          <a:prstGeom prst="wedgeRoundRectCallout">
            <a:avLst>
              <a:gd name="adj1" fmla="val -111972"/>
              <a:gd name="adj2" fmla="val -39113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Open Attached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Detail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811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775" y="755650"/>
            <a:ext cx="7486650" cy="60579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04806"/>
            <a:ext cx="8596668" cy="1320800"/>
          </a:xfrm>
        </p:spPr>
        <p:txBody>
          <a:bodyPr/>
          <a:lstStyle/>
          <a:p>
            <a:r>
              <a:rPr lang="en-US" dirty="0" smtClean="0"/>
              <a:t>BO-T02 </a:t>
            </a:r>
            <a:r>
              <a:rPr lang="en-US" dirty="0"/>
              <a:t>(</a:t>
            </a:r>
            <a:r>
              <a:rPr lang="en-US" dirty="0" smtClean="0"/>
              <a:t>OrderMgmt3)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429000" y="1054100"/>
            <a:ext cx="1054100" cy="660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60379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988</TotalTime>
  <Words>38</Words>
  <Application>Microsoft Office PowerPoint</Application>
  <PresentationFormat>Widescreen</PresentationFormat>
  <Paragraphs>11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Cordia New</vt:lpstr>
      <vt:lpstr>Trebuchet MS</vt:lpstr>
      <vt:lpstr>Wingdings 3</vt:lpstr>
      <vt:lpstr>Facet</vt:lpstr>
      <vt:lpstr>M2Salesforce Backoffice</vt:lpstr>
      <vt:lpstr>BO-001 (Login Screen)</vt:lpstr>
      <vt:lpstr>BO-A01 (SalesApprove1)</vt:lpstr>
      <vt:lpstr>BO-A02 (SalesApprove2)</vt:lpstr>
      <vt:lpstr>BO-T01 (OrderMgmt1)</vt:lpstr>
      <vt:lpstr>BO-T02 (OrderMgmt2)</vt:lpstr>
      <vt:lpstr>BO-T02 (OrderMgmt3)</vt:lpstr>
    </vt:vector>
  </TitlesOfParts>
  <Company>mbz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MadoatZ</dc:creator>
  <cp:lastModifiedBy>MadoatZ</cp:lastModifiedBy>
  <cp:revision>66</cp:revision>
  <cp:lastPrinted>2015-06-04T05:15:52Z</cp:lastPrinted>
  <dcterms:created xsi:type="dcterms:W3CDTF">2015-05-18T08:20:13Z</dcterms:created>
  <dcterms:modified xsi:type="dcterms:W3CDTF">2015-07-20T08:09:15Z</dcterms:modified>
</cp:coreProperties>
</file>